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1" r:id="rId8"/>
    <p:sldId id="272" r:id="rId9"/>
    <p:sldId id="273" r:id="rId10"/>
    <p:sldId id="274" r:id="rId11"/>
    <p:sldId id="275" r:id="rId12"/>
    <p:sldId id="276" r:id="rId13"/>
    <p:sldId id="277" r:id="rId14"/>
    <p:sldId id="278" r:id="rId15"/>
    <p:sldId id="279" r:id="rId16"/>
    <p:sldId id="262" r:id="rId17"/>
    <p:sldId id="263" r:id="rId18"/>
    <p:sldId id="266" r:id="rId19"/>
    <p:sldId id="264" r:id="rId20"/>
    <p:sldId id="265" r:id="rId21"/>
    <p:sldId id="267" r:id="rId22"/>
    <p:sldId id="268" r:id="rId23"/>
    <p:sldId id="270" r:id="rId24"/>
    <p:sldId id="269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" Target="slide24.xml"/><Relationship Id="rId5" Type="http://schemas.openxmlformats.org/officeDocument/2006/relationships/image" Target="../media/image4.gif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24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24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2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slide" Target="slide24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24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Relationship Id="rId4" Type="http://schemas.openxmlformats.org/officeDocument/2006/relationships/slide" Target="slide2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24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slide" Target="slide20.xml"/><Relationship Id="rId13" Type="http://schemas.openxmlformats.org/officeDocument/2006/relationships/slide" Target="slide23.xml"/><Relationship Id="rId3" Type="http://schemas.openxmlformats.org/officeDocument/2006/relationships/slide" Target="slide2.xml"/><Relationship Id="rId7" Type="http://schemas.openxmlformats.org/officeDocument/2006/relationships/slide" Target="slide19.xml"/><Relationship Id="rId12" Type="http://schemas.openxmlformats.org/officeDocument/2006/relationships/slide" Target="slide5.xm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7.xml"/><Relationship Id="rId11" Type="http://schemas.openxmlformats.org/officeDocument/2006/relationships/slide" Target="slide22.xml"/><Relationship Id="rId5" Type="http://schemas.openxmlformats.org/officeDocument/2006/relationships/slide" Target="slide16.xml"/><Relationship Id="rId15" Type="http://schemas.openxmlformats.org/officeDocument/2006/relationships/slide" Target="slide3.xml"/><Relationship Id="rId10" Type="http://schemas.openxmlformats.org/officeDocument/2006/relationships/slide" Target="slide21.xml"/><Relationship Id="rId4" Type="http://schemas.openxmlformats.org/officeDocument/2006/relationships/slide" Target="slide4.xml"/><Relationship Id="rId9" Type="http://schemas.openxmlformats.org/officeDocument/2006/relationships/slide" Target="slide18.xml"/><Relationship Id="rId14" Type="http://schemas.openxmlformats.org/officeDocument/2006/relationships/image" Target="../media/image2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khaleda\images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3886200" y="76200"/>
            <a:ext cx="2438400" cy="228600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2819400"/>
            <a:ext cx="9144000" cy="4038600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-762000" y="3124200"/>
            <a:ext cx="5715000" cy="2438400"/>
          </a:xfrm>
          <a:prstGeom prst="rect">
            <a:avLst/>
          </a:prstGeom>
          <a:blipFill>
            <a:blip r:embed="rId5"/>
            <a:stretch>
              <a:fillRect/>
            </a:stretch>
          </a:blipFill>
          <a:ln>
            <a:noFill/>
          </a:ln>
          <a:scene3d>
            <a:camera prst="isometricRight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ction Button: Home 5">
            <a:hlinkClick r:id="rId6" action="ppaction://hlinksldjump" highlightClick="1"/>
          </p:cNvPr>
          <p:cNvSpPr/>
          <p:nvPr/>
        </p:nvSpPr>
        <p:spPr>
          <a:xfrm>
            <a:off x="8610600" y="76200"/>
            <a:ext cx="381000" cy="4572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1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-76200"/>
            <a:ext cx="9144000" cy="6934200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Action Button: Home 3">
            <a:hlinkClick r:id="rId3" action="ppaction://hlinksldjump" highlightClick="1"/>
          </p:cNvPr>
          <p:cNvSpPr/>
          <p:nvPr/>
        </p:nvSpPr>
        <p:spPr>
          <a:xfrm>
            <a:off x="8686800" y="0"/>
            <a:ext cx="381000" cy="4572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 advClick="0" advTm="2000">
    <p:strips dir="l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Action Button: Home 3">
            <a:hlinkClick r:id="rId3" action="ppaction://hlinksldjump" highlightClick="1"/>
          </p:cNvPr>
          <p:cNvSpPr/>
          <p:nvPr/>
        </p:nvSpPr>
        <p:spPr>
          <a:xfrm>
            <a:off x="8686800" y="76200"/>
            <a:ext cx="381000" cy="4572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 advClick="0" advTm="2000">
    <p:pull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Action Button: Home 3">
            <a:hlinkClick r:id="rId3" action="ppaction://hlinksldjump" highlightClick="1"/>
          </p:cNvPr>
          <p:cNvSpPr/>
          <p:nvPr/>
        </p:nvSpPr>
        <p:spPr>
          <a:xfrm>
            <a:off x="8610600" y="76200"/>
            <a:ext cx="381000" cy="4572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 advClick="0" advTm="2000">
    <p:split dir="in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Action Button: Home 4">
            <a:hlinkClick r:id="rId3" action="ppaction://hlinksldjump" highlightClick="1"/>
          </p:cNvPr>
          <p:cNvSpPr/>
          <p:nvPr/>
        </p:nvSpPr>
        <p:spPr>
          <a:xfrm>
            <a:off x="8686800" y="76200"/>
            <a:ext cx="381000" cy="4572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 advClick="0" advTm="2000">
    <p:wheel spokes="1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-381000"/>
            <a:ext cx="9144000" cy="7239000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Action Button: Home 3">
            <a:hlinkClick r:id="rId3" action="ppaction://hlinksldjump" highlightClick="1"/>
          </p:cNvPr>
          <p:cNvSpPr/>
          <p:nvPr/>
        </p:nvSpPr>
        <p:spPr>
          <a:xfrm>
            <a:off x="8610600" y="-228600"/>
            <a:ext cx="381000" cy="4572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 advClick="0" advTm="2000">
    <p:pull dir="r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934200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Action Button: Home 3">
            <a:hlinkClick r:id="rId3" action="ppaction://hlinksldjump" highlightClick="1"/>
          </p:cNvPr>
          <p:cNvSpPr/>
          <p:nvPr/>
        </p:nvSpPr>
        <p:spPr>
          <a:xfrm>
            <a:off x="8534400" y="228600"/>
            <a:ext cx="381000" cy="4572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90601" y="51137"/>
            <a:ext cx="7315199" cy="10156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bn-IN" sz="6000" dirty="0" smtClean="0">
                <a:latin typeface="Shonar Bangla" pitchFamily="34" charset="0"/>
                <a:cs typeface="Shonar Bangla" pitchFamily="34" charset="0"/>
              </a:rPr>
              <a:t>পাঠ শিরোনামঃ-</a:t>
            </a:r>
          </a:p>
        </p:txBody>
      </p:sp>
      <p:sp>
        <p:nvSpPr>
          <p:cNvPr id="9" name="Rectangle 8"/>
          <p:cNvSpPr/>
          <p:nvPr/>
        </p:nvSpPr>
        <p:spPr>
          <a:xfrm>
            <a:off x="990600" y="1859340"/>
            <a:ext cx="7391400" cy="156966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bn-IN" sz="9600" dirty="0" smtClean="0">
                <a:solidFill>
                  <a:srgbClr val="00B050"/>
                </a:solidFill>
                <a:latin typeface="Shonar Bangla" pitchFamily="34" charset="0"/>
                <a:cs typeface="Shonar Bangla" pitchFamily="34" charset="0"/>
              </a:rPr>
              <a:t>ধনী ও দরিদ্র</a:t>
            </a:r>
            <a:endParaRPr lang="en-US" sz="9600" dirty="0">
              <a:solidFill>
                <a:srgbClr val="00B050"/>
              </a:solidFill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066800" y="4572000"/>
            <a:ext cx="7315200" cy="10156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ar-AE" sz="6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الغنيئ والفقير</a:t>
            </a:r>
            <a:r>
              <a:rPr lang="bn-IN" sz="6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                              </a:t>
            </a:r>
            <a:endParaRPr lang="en-US" sz="60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0" y="6400800"/>
            <a:ext cx="160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3200" dirty="0" smtClean="0">
                <a:solidFill>
                  <a:schemeClr val="accent6">
                    <a:lumMod val="75000"/>
                  </a:schemeClr>
                </a:solidFill>
                <a:latin typeface="Shonar Bangla" pitchFamily="34" charset="0"/>
                <a:cs typeface="Shonar Bangla" pitchFamily="34" charset="0"/>
              </a:rPr>
              <a:t>জাহিদ</a:t>
            </a:r>
            <a:endParaRPr lang="en-US" sz="3200" dirty="0">
              <a:solidFill>
                <a:schemeClr val="accent6">
                  <a:lumMod val="75000"/>
                </a:schemeClr>
              </a:solidFill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8" name="Action Button: Home 7">
            <a:hlinkClick r:id="rId2" action="ppaction://hlinksldjump" highlightClick="1"/>
          </p:cNvPr>
          <p:cNvSpPr/>
          <p:nvPr/>
        </p:nvSpPr>
        <p:spPr>
          <a:xfrm>
            <a:off x="8686800" y="76200"/>
            <a:ext cx="381000" cy="4572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90800" y="2286000"/>
            <a:ext cx="3733800" cy="2971800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Up Arrow Callout 4"/>
          <p:cNvSpPr/>
          <p:nvPr/>
        </p:nvSpPr>
        <p:spPr>
          <a:xfrm>
            <a:off x="6705600" y="5181600"/>
            <a:ext cx="1600200" cy="1524000"/>
          </a:xfrm>
          <a:prstGeom prst="upArrowCallou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dirty="0" smtClean="0">
                <a:solidFill>
                  <a:srgbClr val="FF0000"/>
                </a:solidFill>
                <a:latin typeface="Shonar Bangla" pitchFamily="34" charset="0"/>
                <a:cs typeface="Shonar Bangla" pitchFamily="34" charset="0"/>
              </a:rPr>
              <a:t>মূত্যু</a:t>
            </a:r>
          </a:p>
          <a:p>
            <a:pPr algn="ctr"/>
            <a:r>
              <a:rPr lang="bn-IN" sz="3600" dirty="0" smtClean="0">
                <a:solidFill>
                  <a:srgbClr val="FF0000"/>
                </a:solidFill>
                <a:latin typeface="Shonar Bangla" pitchFamily="34" charset="0"/>
                <a:cs typeface="Shonar Bangla" pitchFamily="34" charset="0"/>
              </a:rPr>
              <a:t>১৯২৪ </a:t>
            </a:r>
            <a:endParaRPr lang="en-US" sz="3600" dirty="0">
              <a:solidFill>
                <a:srgbClr val="FF0000"/>
              </a:solidFill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7" name="Up Arrow Callout 6"/>
          <p:cNvSpPr/>
          <p:nvPr/>
        </p:nvSpPr>
        <p:spPr>
          <a:xfrm>
            <a:off x="609600" y="5181600"/>
            <a:ext cx="1600200" cy="1524000"/>
          </a:xfrm>
          <a:prstGeom prst="upArrowCallou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dirty="0" smtClean="0">
                <a:solidFill>
                  <a:srgbClr val="FF0000"/>
                </a:solidFill>
                <a:latin typeface="Shonar Bangla" pitchFamily="34" charset="0"/>
                <a:cs typeface="Shonar Bangla" pitchFamily="34" charset="0"/>
              </a:rPr>
              <a:t>জন্ম</a:t>
            </a:r>
          </a:p>
          <a:p>
            <a:pPr algn="ctr"/>
            <a:r>
              <a:rPr lang="bn-IN" sz="3600" dirty="0" smtClean="0">
                <a:solidFill>
                  <a:srgbClr val="FF0000"/>
                </a:solidFill>
                <a:latin typeface="Shonar Bangla" pitchFamily="34" charset="0"/>
                <a:cs typeface="Shonar Bangla" pitchFamily="34" charset="0"/>
              </a:rPr>
              <a:t>১৮৭৬</a:t>
            </a:r>
            <a:endParaRPr lang="en-US" sz="3600" dirty="0">
              <a:solidFill>
                <a:srgbClr val="FF0000"/>
              </a:solidFill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13" name="Right Arrow Callout 12"/>
          <p:cNvSpPr/>
          <p:nvPr/>
        </p:nvSpPr>
        <p:spPr>
          <a:xfrm>
            <a:off x="609600" y="2971800"/>
            <a:ext cx="1676400" cy="1828800"/>
          </a:xfrm>
          <a:prstGeom prst="rightArrowCallou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IN" sz="24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Shonar Bangla" pitchFamily="34" charset="0"/>
                <a:cs typeface="Shonar Bangla" pitchFamily="34" charset="0"/>
              </a:rPr>
              <a:t>৯ বছর বয়সে কুরআন মুখস্ত </a:t>
            </a:r>
            <a:endParaRPr lang="en-US" sz="2400" dirty="0">
              <a:solidFill>
                <a:schemeClr val="accent1">
                  <a:lumMod val="20000"/>
                  <a:lumOff val="80000"/>
                </a:schemeClr>
              </a:solidFill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14" name="Down Arrow Callout 13"/>
          <p:cNvSpPr/>
          <p:nvPr/>
        </p:nvSpPr>
        <p:spPr>
          <a:xfrm>
            <a:off x="609600" y="1295400"/>
            <a:ext cx="2133600" cy="1447800"/>
          </a:xfrm>
          <a:prstGeom prst="downArrowCallou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IN" sz="20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Shonar Bangla" pitchFamily="34" charset="0"/>
                <a:cs typeface="Shonar Bangla" pitchFamily="34" charset="0"/>
              </a:rPr>
              <a:t>কায়রোর জামে আজহার </a:t>
            </a:r>
            <a:endParaRPr lang="en-US" sz="2000" dirty="0">
              <a:solidFill>
                <a:schemeClr val="accent1">
                  <a:lumMod val="20000"/>
                  <a:lumOff val="80000"/>
                </a:schemeClr>
              </a:solidFill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15" name="Left Arrow Callout 14"/>
          <p:cNvSpPr/>
          <p:nvPr/>
        </p:nvSpPr>
        <p:spPr>
          <a:xfrm>
            <a:off x="6629400" y="2971800"/>
            <a:ext cx="1600200" cy="1752600"/>
          </a:xfrm>
          <a:prstGeom prst="leftArrowCallou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000" b="1" u="sng" dirty="0" smtClean="0">
                <a:latin typeface="Shonar Bangla" pitchFamily="34" charset="0"/>
                <a:cs typeface="Shonar Bangla" pitchFamily="34" charset="0"/>
              </a:rPr>
              <a:t>উপন্নাস </a:t>
            </a:r>
            <a:r>
              <a:rPr lang="bn-IN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bn-IN" sz="2000" dirty="0" smtClean="0">
                <a:latin typeface="Shonar Bangla" pitchFamily="34" charset="0"/>
                <a:cs typeface="Shonar Bangla" pitchFamily="34" charset="0"/>
              </a:rPr>
              <a:t>আল ইবারাতু, আন নাজারা অন্যতম</a:t>
            </a:r>
            <a:r>
              <a:rPr lang="bn-BD" sz="2000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bn-IN" dirty="0" smtClean="0">
                <a:latin typeface="Shonar Bangla" pitchFamily="34" charset="0"/>
                <a:cs typeface="Shonar Bangla" pitchFamily="34" charset="0"/>
              </a:rPr>
              <a:t>। </a:t>
            </a:r>
            <a:endParaRPr lang="en-US" dirty="0"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16" name="Down Arrow Callout 15"/>
          <p:cNvSpPr/>
          <p:nvPr/>
        </p:nvSpPr>
        <p:spPr>
          <a:xfrm>
            <a:off x="6096000" y="1295400"/>
            <a:ext cx="2209800" cy="1447800"/>
          </a:xfrm>
          <a:prstGeom prst="downArrowCallou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dirty="0" smtClean="0">
                <a:latin typeface="Shonar Bangla" pitchFamily="34" charset="0"/>
                <a:cs typeface="Shonar Bangla" pitchFamily="34" charset="0"/>
              </a:rPr>
              <a:t>তিনি নম্র,ভদ্র ও মেধাবী স্বভাবের লোক ছিলেন</a:t>
            </a:r>
            <a:r>
              <a:rPr lang="bn-BD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bn-IN" dirty="0" smtClean="0">
                <a:latin typeface="Shonar Bangla" pitchFamily="34" charset="0"/>
                <a:cs typeface="Shonar Bangla" pitchFamily="34" charset="0"/>
              </a:rPr>
              <a:t>।  </a:t>
            </a:r>
            <a:endParaRPr lang="en-US" dirty="0"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0"/>
            <a:ext cx="9144000" cy="1107996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IN" sz="6600" dirty="0" smtClean="0">
                <a:latin typeface="Shonar Bangla" pitchFamily="34" charset="0"/>
                <a:cs typeface="Shonar Bangla" pitchFamily="34" charset="0"/>
              </a:rPr>
              <a:t>শিখন </a:t>
            </a:r>
            <a:r>
              <a:rPr lang="bn-IN" sz="6600" dirty="0" smtClean="0">
                <a:latin typeface="Shonar Bangla" pitchFamily="34" charset="0"/>
                <a:ea typeface="AdorshoLipi"/>
                <a:cs typeface="Shonar Bangla" pitchFamily="34" charset="0"/>
              </a:rPr>
              <a:t>ফল-</a:t>
            </a:r>
            <a:r>
              <a:rPr lang="bn-BD" sz="6600" dirty="0" smtClean="0">
                <a:latin typeface="Shonar Bangla" pitchFamily="34" charset="0"/>
                <a:ea typeface="AdorshoLipi"/>
                <a:cs typeface="Shonar Bangla" pitchFamily="34" charset="0"/>
              </a:rPr>
              <a:t>১</a:t>
            </a:r>
            <a:endParaRPr lang="en-US" sz="6600" dirty="0"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11" name="Action Button: Home 10">
            <a:hlinkClick r:id="rId3" action="ppaction://hlinksldjump" highlightClick="1"/>
          </p:cNvPr>
          <p:cNvSpPr/>
          <p:nvPr/>
        </p:nvSpPr>
        <p:spPr>
          <a:xfrm>
            <a:off x="8458200" y="228600"/>
            <a:ext cx="381000" cy="4572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  <p:bldP spid="13" grpId="0" animBg="1"/>
      <p:bldP spid="14" grpId="0" animBg="1"/>
      <p:bldP spid="15" grpId="0" animBg="1"/>
      <p:bldP spid="16" grpId="0" animBg="1"/>
      <p:bldP spid="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1107996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IN" sz="6600" dirty="0" smtClean="0">
                <a:latin typeface="Shonar Bangla" pitchFamily="34" charset="0"/>
                <a:cs typeface="Shonar Bangla" pitchFamily="34" charset="0"/>
              </a:rPr>
              <a:t>বোর্ডের কাজ </a:t>
            </a:r>
            <a:endParaRPr lang="en-US" sz="6600" dirty="0"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0" y="6400800"/>
            <a:ext cx="16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2800" dirty="0" smtClean="0">
                <a:solidFill>
                  <a:schemeClr val="accent6">
                    <a:lumMod val="75000"/>
                  </a:schemeClr>
                </a:solidFill>
                <a:latin typeface="Shonar Bangla" pitchFamily="34" charset="0"/>
                <a:cs typeface="Shonar Bangla" pitchFamily="34" charset="0"/>
              </a:rPr>
              <a:t>জাহিদ</a:t>
            </a:r>
            <a:endParaRPr lang="en-US" sz="2800" dirty="0">
              <a:solidFill>
                <a:schemeClr val="accent6">
                  <a:lumMod val="75000"/>
                </a:schemeClr>
              </a:solidFill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5" name="Action Button: Home 4">
            <a:hlinkClick r:id="rId2" action="ppaction://hlinksldjump" highlightClick="1"/>
          </p:cNvPr>
          <p:cNvSpPr/>
          <p:nvPr/>
        </p:nvSpPr>
        <p:spPr>
          <a:xfrm>
            <a:off x="8686800" y="76200"/>
            <a:ext cx="381000" cy="4572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1107996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IN" sz="6600" dirty="0" smtClean="0">
                <a:latin typeface="Shonar Bangla" pitchFamily="34" charset="0"/>
                <a:cs typeface="Shonar Bangla" pitchFamily="34" charset="0"/>
              </a:rPr>
              <a:t>শিখন </a:t>
            </a:r>
            <a:r>
              <a:rPr lang="bn-IN" sz="6600" dirty="0" smtClean="0">
                <a:latin typeface="Shonar Bangla" pitchFamily="34" charset="0"/>
                <a:ea typeface="AdorshoLipi"/>
                <a:cs typeface="Shonar Bangla" pitchFamily="34" charset="0"/>
              </a:rPr>
              <a:t>ফল-২</a:t>
            </a:r>
            <a:endParaRPr lang="en-US" sz="6600" dirty="0"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1066800"/>
            <a:ext cx="9144000" cy="518160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7200" dirty="0" smtClean="0">
                <a:latin typeface="Shonar Bangla" pitchFamily="34" charset="0"/>
                <a:cs typeface="Shonar Bangla" pitchFamily="34" charset="0"/>
              </a:rPr>
              <a:t>আদর্শ পাঠ</a:t>
            </a:r>
          </a:p>
          <a:p>
            <a:pPr algn="ctr"/>
            <a:endParaRPr lang="bn-IN" sz="7200" dirty="0" smtClean="0">
              <a:latin typeface="Shonar Bangla" pitchFamily="34" charset="0"/>
              <a:cs typeface="Shonar Bangla" pitchFamily="34" charset="0"/>
            </a:endParaRPr>
          </a:p>
          <a:p>
            <a:pPr algn="ctr"/>
            <a:r>
              <a:rPr lang="bn-IN" sz="7200" dirty="0" smtClean="0">
                <a:latin typeface="Shonar Bangla" pitchFamily="34" charset="0"/>
                <a:cs typeface="Shonar Bangla" pitchFamily="34" charset="0"/>
              </a:rPr>
              <a:t>সরব পাঠ   </a:t>
            </a:r>
            <a:endParaRPr lang="en-US" sz="7200" dirty="0"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0" y="6534090"/>
            <a:ext cx="16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20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জাহিদ</a:t>
            </a:r>
            <a:endParaRPr lang="en-US" sz="2000" dirty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Action Button: Home 5">
            <a:hlinkClick r:id="rId2" action="ppaction://hlinksldjump" highlightClick="1"/>
          </p:cNvPr>
          <p:cNvSpPr/>
          <p:nvPr/>
        </p:nvSpPr>
        <p:spPr>
          <a:xfrm>
            <a:off x="8686800" y="76200"/>
            <a:ext cx="381000" cy="4572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4180344"/>
            <a:ext cx="9144000" cy="2800767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3810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>
            <a:spAutoFit/>
          </a:bodyPr>
          <a:lstStyle/>
          <a:p>
            <a:r>
              <a:rPr lang="bn-IN" sz="2000" dirty="0" smtClean="0">
                <a:latin typeface="Shonar Bangla" pitchFamily="34" charset="0"/>
                <a:cs typeface="Shonar Bangla" pitchFamily="34" charset="0"/>
              </a:rPr>
              <a:t>						</a:t>
            </a:r>
          </a:p>
          <a:p>
            <a:r>
              <a:rPr lang="bn-IN" sz="2000" dirty="0" smtClean="0">
                <a:latin typeface="Shonar Bangla" pitchFamily="34" charset="0"/>
                <a:cs typeface="Shonar Bangla" pitchFamily="34" charset="0"/>
              </a:rPr>
              <a:t>	</a:t>
            </a:r>
            <a:r>
              <a:rPr lang="bn-IN" sz="7200" b="1" dirty="0" smtClean="0">
                <a:solidFill>
                  <a:srgbClr val="FF0000"/>
                </a:solidFill>
                <a:latin typeface="Shonar Bangla" pitchFamily="34" charset="0"/>
                <a:cs typeface="Shonar Bangla" pitchFamily="34" charset="0"/>
              </a:rPr>
              <a:t>দা</a:t>
            </a:r>
            <a:r>
              <a:rPr lang="bn-IN" sz="5400" dirty="0" smtClean="0">
                <a:solidFill>
                  <a:srgbClr val="FF0000"/>
                </a:solidFill>
                <a:latin typeface="Shonar Bangla" pitchFamily="34" charset="0"/>
                <a:cs typeface="Shonar Bangla" pitchFamily="34" charset="0"/>
              </a:rPr>
              <a:t>উদিয়া গৌছ উদ্দিন সিনিয়র মাদরাসা</a:t>
            </a:r>
            <a:endParaRPr lang="bn-IN" sz="2800" dirty="0" smtClean="0">
              <a:solidFill>
                <a:srgbClr val="FF0000"/>
              </a:solidFill>
              <a:latin typeface="Shonar Bangla" pitchFamily="34" charset="0"/>
              <a:cs typeface="Shonar Bangla" pitchFamily="34" charset="0"/>
            </a:endParaRPr>
          </a:p>
          <a:p>
            <a:r>
              <a:rPr lang="bn-IN" sz="2000" dirty="0" smtClean="0">
                <a:solidFill>
                  <a:srgbClr val="FF0000"/>
                </a:solidFill>
                <a:latin typeface="Shonar Bangla" pitchFamily="34" charset="0"/>
                <a:cs typeface="Shonar Bangla" pitchFamily="34" charset="0"/>
              </a:rPr>
              <a:t>					</a:t>
            </a:r>
            <a:r>
              <a:rPr lang="en-US" sz="2000" dirty="0" smtClean="0">
                <a:solidFill>
                  <a:srgbClr val="FF0000"/>
                </a:solidFill>
                <a:latin typeface="Shonar Bangla" pitchFamily="34" charset="0"/>
                <a:cs typeface="Shonar Bangla" pitchFamily="34" charset="0"/>
              </a:rPr>
              <a:t>   </a:t>
            </a:r>
            <a:r>
              <a:rPr lang="bn-IN" sz="3600" dirty="0" smtClean="0">
                <a:solidFill>
                  <a:srgbClr val="FF0000"/>
                </a:solidFill>
                <a:latin typeface="Shonar Bangla" pitchFamily="34" charset="0"/>
                <a:cs typeface="Shonar Bangla" pitchFamily="34" charset="0"/>
              </a:rPr>
              <a:t>দক্ষিণ সুরমা</a:t>
            </a:r>
            <a:r>
              <a:rPr lang="en-US" sz="3600" dirty="0" smtClean="0">
                <a:solidFill>
                  <a:srgbClr val="FF0000"/>
                </a:solidFill>
                <a:latin typeface="Shonar Bangla" pitchFamily="34" charset="0"/>
                <a:cs typeface="Shonar Bangla" pitchFamily="34" charset="0"/>
              </a:rPr>
              <a:t>,</a:t>
            </a:r>
            <a:r>
              <a:rPr lang="bn-IN" sz="3600" dirty="0" smtClean="0">
                <a:solidFill>
                  <a:srgbClr val="FF0000"/>
                </a:solidFill>
                <a:latin typeface="Shonar Bangla" pitchFamily="34" charset="0"/>
                <a:cs typeface="Shonar Bangla" pitchFamily="34" charset="0"/>
              </a:rPr>
              <a:t> সিলেট</a:t>
            </a:r>
            <a:r>
              <a:rPr lang="en-US" sz="3600" dirty="0" smtClean="0">
                <a:solidFill>
                  <a:srgbClr val="FF0000"/>
                </a:solidFill>
                <a:latin typeface="Shonar Bangla" pitchFamily="34" charset="0"/>
                <a:cs typeface="Shonar Bangla" pitchFamily="34" charset="0"/>
              </a:rPr>
              <a:t> </a:t>
            </a:r>
            <a:r>
              <a:rPr lang="bn-IN" sz="3600" dirty="0" smtClean="0">
                <a:solidFill>
                  <a:srgbClr val="FF0000"/>
                </a:solidFill>
                <a:latin typeface="Shonar Bangla" pitchFamily="34" charset="0"/>
                <a:cs typeface="Shonar Bangla" pitchFamily="34" charset="0"/>
              </a:rPr>
              <a:t>।</a:t>
            </a:r>
            <a:endParaRPr lang="bn-IN" sz="2000" dirty="0" smtClean="0">
              <a:solidFill>
                <a:srgbClr val="FF0000"/>
              </a:solidFill>
              <a:latin typeface="Shonar Bangla" pitchFamily="34" charset="0"/>
              <a:cs typeface="Shonar Bangla" pitchFamily="34" charset="0"/>
            </a:endParaRPr>
          </a:p>
          <a:p>
            <a:r>
              <a:rPr lang="bn-IN" sz="2000" dirty="0" smtClean="0">
                <a:solidFill>
                  <a:srgbClr val="FF0000"/>
                </a:solidFill>
                <a:latin typeface="Shonar Bangla" pitchFamily="34" charset="0"/>
                <a:cs typeface="Shonar Bangla" pitchFamily="34" charset="0"/>
              </a:rPr>
              <a:t>	 </a:t>
            </a:r>
            <a:r>
              <a:rPr lang="bn-IN" sz="2400" dirty="0" smtClean="0">
                <a:solidFill>
                  <a:srgbClr val="FF0000"/>
                </a:solidFill>
                <a:latin typeface="Shonar Bangla" pitchFamily="34" charset="0"/>
                <a:cs typeface="Shonar Bangla" pitchFamily="34" charset="0"/>
              </a:rPr>
              <a:t> কল</a:t>
            </a:r>
            <a:r>
              <a:rPr lang="en-US" sz="2400" dirty="0" smtClean="0">
                <a:solidFill>
                  <a:srgbClr val="FF0000"/>
                </a:solidFill>
                <a:latin typeface="Shonar Bangla" pitchFamily="34" charset="0"/>
                <a:cs typeface="Shonar Bangla" pitchFamily="34" charset="0"/>
              </a:rPr>
              <a:t> -</a:t>
            </a:r>
            <a:r>
              <a:rPr lang="bn-IN" sz="2400" dirty="0" smtClean="0">
                <a:solidFill>
                  <a:srgbClr val="FF0000"/>
                </a:solidFill>
                <a:latin typeface="Shonar Bangla" pitchFamily="34" charset="0"/>
                <a:cs typeface="Shonar Bangla" pitchFamily="34" charset="0"/>
              </a:rPr>
              <a:t> ০১৭১৪-২২৬৪৮৭,০১৯১১০৭৭৭৩৮</a:t>
            </a:r>
          </a:p>
          <a:p>
            <a:r>
              <a:rPr lang="en-US" sz="2400" dirty="0" smtClean="0">
                <a:solidFill>
                  <a:srgbClr val="00B050"/>
                </a:solidFill>
                <a:latin typeface="Shonar Bangla" pitchFamily="34" charset="0"/>
                <a:cs typeface="Shonar Bangla" pitchFamily="34" charset="0"/>
              </a:rPr>
              <a:t>        </a:t>
            </a:r>
            <a:r>
              <a:rPr lang="bn-IN" sz="2400" dirty="0" smtClean="0">
                <a:solidFill>
                  <a:srgbClr val="00B050"/>
                </a:solidFill>
                <a:latin typeface="Shonar Bangla" pitchFamily="34" charset="0"/>
                <a:cs typeface="Shonar Bangla" pitchFamily="34" charset="0"/>
              </a:rPr>
              <a:t>ই</a:t>
            </a:r>
            <a:r>
              <a:rPr lang="en-US" sz="2400" dirty="0" smtClean="0">
                <a:solidFill>
                  <a:srgbClr val="00B050"/>
                </a:solidFill>
                <a:latin typeface="Shonar Bangla" pitchFamily="34" charset="0"/>
                <a:cs typeface="Shonar Bangla" pitchFamily="34" charset="0"/>
              </a:rPr>
              <a:t>-</a:t>
            </a:r>
            <a:r>
              <a:rPr lang="bn-IN" sz="2400" dirty="0" smtClean="0">
                <a:solidFill>
                  <a:srgbClr val="00B050"/>
                </a:solidFill>
                <a:latin typeface="Shonar Bangla" pitchFamily="34" charset="0"/>
                <a:cs typeface="Shonar Bangla" pitchFamily="34" charset="0"/>
              </a:rPr>
              <a:t>মেইলঃ</a:t>
            </a:r>
            <a:r>
              <a:rPr lang="en-US" sz="2400" dirty="0" smtClean="0">
                <a:solidFill>
                  <a:srgbClr val="00B050"/>
                </a:solidFill>
                <a:latin typeface="Shonar Bangla" pitchFamily="34" charset="0"/>
                <a:cs typeface="Shonar Bangla" pitchFamily="34" charset="0"/>
              </a:rPr>
              <a:t> -    ahmed_jahedul@yahoo.com</a:t>
            </a:r>
            <a:endParaRPr lang="en-US" sz="2400" dirty="0">
              <a:solidFill>
                <a:srgbClr val="00B050"/>
              </a:solidFill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5" name="Snip Diagonal Corner Rectangle 4"/>
          <p:cNvSpPr/>
          <p:nvPr/>
        </p:nvSpPr>
        <p:spPr>
          <a:xfrm>
            <a:off x="0" y="2438400"/>
            <a:ext cx="4038600" cy="1676400"/>
          </a:xfrm>
          <a:prstGeom prst="snip2DiagRect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IN" sz="4000" b="1" dirty="0" smtClean="0">
                <a:solidFill>
                  <a:schemeClr val="bg1"/>
                </a:solidFill>
                <a:latin typeface="Shonar Bangla" pitchFamily="34" charset="0"/>
                <a:cs typeface="Shonar Bangla" pitchFamily="34" charset="0"/>
              </a:rPr>
              <a:t>মোঃ জাহিদুল ইসলাম</a:t>
            </a:r>
            <a:r>
              <a:rPr lang="en-US" sz="4000" b="1" dirty="0" smtClean="0">
                <a:solidFill>
                  <a:schemeClr val="bg1"/>
                </a:solidFill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latin typeface="Shonar Bangla" pitchFamily="34" charset="0"/>
                <a:cs typeface="Shonar Bangla" pitchFamily="34" charset="0"/>
              </a:rPr>
              <a:t>    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Shonar Bangla" pitchFamily="34" charset="0"/>
                <a:cs typeface="Shonar Bangla" pitchFamily="34" charset="0"/>
              </a:rPr>
              <a:t>           </a:t>
            </a:r>
            <a:r>
              <a:rPr lang="bn-IN" dirty="0" smtClean="0">
                <a:solidFill>
                  <a:srgbClr val="FF0000"/>
                </a:solidFill>
                <a:latin typeface="Shonar Bangla" pitchFamily="34" charset="0"/>
                <a:cs typeface="Shonar Bangla" pitchFamily="34" charset="0"/>
              </a:rPr>
              <a:t>বি,এ  এম,এ. কামিল (হাদিস,ফিকহ)</a:t>
            </a:r>
            <a:r>
              <a:rPr lang="en-US" dirty="0" smtClean="0">
                <a:solidFill>
                  <a:srgbClr val="FF0000"/>
                </a:solidFill>
                <a:latin typeface="Shonar Bangla" pitchFamily="34" charset="0"/>
                <a:cs typeface="Shonar Bangla" pitchFamily="34" charset="0"/>
              </a:rPr>
              <a:t> </a:t>
            </a:r>
            <a:r>
              <a:rPr lang="bn-IN" dirty="0" smtClean="0">
                <a:solidFill>
                  <a:srgbClr val="FF0000"/>
                </a:solidFill>
                <a:latin typeface="Shonar Bangla" pitchFamily="34" charset="0"/>
                <a:cs typeface="Shonar Bangla" pitchFamily="34" charset="0"/>
              </a:rPr>
              <a:t>অল ফার্স্ট ক্লাস</a:t>
            </a:r>
            <a:r>
              <a:rPr lang="bn-IN" dirty="0" smtClean="0">
                <a:solidFill>
                  <a:srgbClr val="FFFF00"/>
                </a:solidFill>
                <a:latin typeface="Shonar Bangla" pitchFamily="34" charset="0"/>
                <a:cs typeface="Shonar Bangla" pitchFamily="34" charset="0"/>
              </a:rPr>
              <a:t> </a:t>
            </a:r>
            <a:endParaRPr lang="bn-IN" sz="2400" dirty="0" smtClean="0">
              <a:solidFill>
                <a:srgbClr val="FFFF00"/>
              </a:solidFill>
              <a:latin typeface="Shonar Bangla" pitchFamily="34" charset="0"/>
              <a:cs typeface="Shonar Bangla" pitchFamily="34" charset="0"/>
            </a:endParaRPr>
          </a:p>
          <a:p>
            <a:r>
              <a:rPr lang="bn-IN" sz="2400" b="1" dirty="0" smtClean="0">
                <a:solidFill>
                  <a:schemeClr val="accent6">
                    <a:lumMod val="75000"/>
                  </a:schemeClr>
                </a:solidFill>
                <a:latin typeface="Shonar Bangla" pitchFamily="34" charset="0"/>
                <a:cs typeface="Shonar Bangla" pitchFamily="34" charset="0"/>
              </a:rPr>
              <a:t>	</a:t>
            </a:r>
            <a:r>
              <a:rPr lang="bn-IN" sz="2400" b="1" dirty="0" smtClean="0">
                <a:solidFill>
                  <a:srgbClr val="002060"/>
                </a:solidFill>
                <a:latin typeface="Shonar Bangla" pitchFamily="34" charset="0"/>
                <a:cs typeface="Shonar Bangla" pitchFamily="34" charset="0"/>
              </a:rPr>
              <a:t>আই ডি - ২০</a:t>
            </a:r>
          </a:p>
        </p:txBody>
      </p:sp>
      <p:sp>
        <p:nvSpPr>
          <p:cNvPr id="6" name="Snip Single Corner Rectangle 5"/>
          <p:cNvSpPr/>
          <p:nvPr/>
        </p:nvSpPr>
        <p:spPr>
          <a:xfrm>
            <a:off x="5410200" y="2514600"/>
            <a:ext cx="3048000" cy="1524000"/>
          </a:xfrm>
          <a:prstGeom prst="snip1Rect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convex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800" dirty="0" smtClean="0">
                <a:solidFill>
                  <a:srgbClr val="7030A0"/>
                </a:solidFill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4800" dirty="0" smtClean="0">
                <a:solidFill>
                  <a:srgbClr val="7030A0"/>
                </a:solidFill>
                <a:latin typeface="Shonar Bangla" pitchFamily="34" charset="0"/>
                <a:cs typeface="Shonar Bangla" pitchFamily="34" charset="0"/>
              </a:rPr>
              <a:t>  </a:t>
            </a:r>
            <a:r>
              <a:rPr lang="bn-IN" sz="4800" dirty="0" smtClean="0">
                <a:solidFill>
                  <a:srgbClr val="7030A0"/>
                </a:solidFill>
                <a:latin typeface="Shonar Bangla" pitchFamily="34" charset="0"/>
                <a:cs typeface="Shonar Bangla" pitchFamily="34" charset="0"/>
              </a:rPr>
              <a:t>প্রভাষক</a:t>
            </a:r>
            <a:r>
              <a:rPr lang="bn-IN" sz="4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Shonar Bangla" pitchFamily="34" charset="0"/>
                <a:cs typeface="Shonar Bangla" pitchFamily="34" charset="0"/>
              </a:rPr>
              <a:t> </a:t>
            </a:r>
          </a:p>
          <a:p>
            <a:pPr algn="ctr"/>
            <a:r>
              <a:rPr lang="bn-IN" sz="3600" dirty="0" smtClean="0">
                <a:solidFill>
                  <a:schemeClr val="bg1"/>
                </a:solidFill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3600" dirty="0" smtClean="0">
                <a:solidFill>
                  <a:schemeClr val="bg1"/>
                </a:solidFill>
                <a:latin typeface="Shonar Bangla" pitchFamily="34" charset="0"/>
                <a:cs typeface="Shonar Bangla" pitchFamily="34" charset="0"/>
              </a:rPr>
              <a:t>  </a:t>
            </a:r>
            <a:r>
              <a:rPr lang="bn-IN" sz="3600" dirty="0" smtClean="0">
                <a:solidFill>
                  <a:schemeClr val="bg1"/>
                </a:solidFill>
                <a:latin typeface="Shonar Bangla" pitchFamily="34" charset="0"/>
                <a:cs typeface="Shonar Bangla" pitchFamily="34" charset="0"/>
              </a:rPr>
              <a:t>আরবী বিভাগ</a:t>
            </a:r>
          </a:p>
        </p:txBody>
      </p:sp>
      <p:sp>
        <p:nvSpPr>
          <p:cNvPr id="7" name="Flowchart: Delay 6"/>
          <p:cNvSpPr/>
          <p:nvPr/>
        </p:nvSpPr>
        <p:spPr>
          <a:xfrm>
            <a:off x="3352800" y="228600"/>
            <a:ext cx="3200400" cy="1447800"/>
          </a:xfrm>
          <a:prstGeom prst="flowChartDelay">
            <a:avLst/>
          </a:prstGeom>
          <a:solidFill>
            <a:schemeClr val="accent5"/>
          </a:solidFill>
          <a:ln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6600" dirty="0" smtClean="0">
                <a:solidFill>
                  <a:srgbClr val="C00000"/>
                </a:solidFill>
                <a:latin typeface="Shonar Bangla" pitchFamily="34" charset="0"/>
                <a:cs typeface="Shonar Bangla" pitchFamily="34" charset="0"/>
              </a:rPr>
              <a:t>পরিচয়</a:t>
            </a:r>
            <a:r>
              <a:rPr lang="bn-IN" sz="4000" dirty="0" smtClean="0">
                <a:solidFill>
                  <a:srgbClr val="C00000"/>
                </a:solidFill>
                <a:latin typeface="Shonar Bangla" pitchFamily="34" charset="0"/>
                <a:cs typeface="Shonar Bangla" pitchFamily="34" charset="0"/>
              </a:rPr>
              <a:t> </a:t>
            </a:r>
            <a:endParaRPr lang="en-US" sz="4000" dirty="0">
              <a:solidFill>
                <a:srgbClr val="C00000"/>
              </a:solidFill>
              <a:latin typeface="Shonar Bangla" pitchFamily="34" charset="0"/>
              <a:cs typeface="Shonar Bangla" pitchFamily="34" charset="0"/>
            </a:endParaRPr>
          </a:p>
        </p:txBody>
      </p:sp>
      <p:pic>
        <p:nvPicPr>
          <p:cNvPr id="9" name="Picture 8" descr="405721_467679396631850_583326179_n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00" y="152400"/>
            <a:ext cx="2286000" cy="2286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</p:pic>
      <p:sp>
        <p:nvSpPr>
          <p:cNvPr id="12" name="Rectangle 11"/>
          <p:cNvSpPr/>
          <p:nvPr/>
        </p:nvSpPr>
        <p:spPr>
          <a:xfrm>
            <a:off x="6629400" y="0"/>
            <a:ext cx="2514600" cy="2286000"/>
          </a:xfrm>
          <a:prstGeom prst="rect">
            <a:avLst/>
          </a:prstGeom>
          <a:blipFill>
            <a:blip r:embed="rId5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ction Button: Home 9">
            <a:hlinkClick r:id="rId6" action="ppaction://hlinksldjump" highlightClick="1"/>
          </p:cNvPr>
          <p:cNvSpPr/>
          <p:nvPr/>
        </p:nvSpPr>
        <p:spPr>
          <a:xfrm>
            <a:off x="8610600" y="152400"/>
            <a:ext cx="381000" cy="4572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sndAc>
      <p:stSnd>
        <p:snd r:embed="rId2" name="wind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12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1107996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IN" sz="6600" dirty="0" smtClean="0">
                <a:latin typeface="Shonar Bangla" pitchFamily="34" charset="0"/>
                <a:cs typeface="Shonar Bangla" pitchFamily="34" charset="0"/>
              </a:rPr>
              <a:t>শিখন </a:t>
            </a:r>
            <a:r>
              <a:rPr lang="bn-IN" sz="6600" dirty="0" smtClean="0">
                <a:latin typeface="Shonar Bangla" pitchFamily="34" charset="0"/>
                <a:ea typeface="AdorshoLipi"/>
                <a:cs typeface="Shonar Bangla" pitchFamily="34" charset="0"/>
              </a:rPr>
              <a:t>ফল-৩</a:t>
            </a:r>
            <a:endParaRPr lang="en-US" sz="6600" dirty="0"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1066800"/>
            <a:ext cx="9144000" cy="91440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200" dirty="0" smtClean="0">
                <a:solidFill>
                  <a:srgbClr val="7030A0"/>
                </a:solidFill>
                <a:latin typeface="Shonar Bangla" pitchFamily="34" charset="0"/>
                <a:cs typeface="Shonar Bangla" pitchFamily="34" charset="0"/>
              </a:rPr>
              <a:t>(দলগত কাজ)</a:t>
            </a:r>
          </a:p>
          <a:p>
            <a:pPr algn="ctr"/>
            <a:r>
              <a:rPr lang="bn-IN" sz="3200" dirty="0" smtClean="0">
                <a:solidFill>
                  <a:srgbClr val="7030A0"/>
                </a:solidFill>
                <a:latin typeface="Shonar Bangla" pitchFamily="34" charset="0"/>
                <a:cs typeface="Shonar Bangla" pitchFamily="34" charset="0"/>
              </a:rPr>
              <a:t>নতুন কিছু শব্দের অর্থ ও বাক্য রচনাবলীঃ-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2209800"/>
            <a:ext cx="20574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800" dirty="0" smtClean="0">
                <a:latin typeface="Shonar Bangla" pitchFamily="34" charset="0"/>
                <a:cs typeface="Shonar Bangla" pitchFamily="34" charset="0"/>
              </a:rPr>
              <a:t>শব্দ</a:t>
            </a:r>
            <a:endParaRPr lang="en-US" sz="2800" dirty="0"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200400" y="2209800"/>
            <a:ext cx="20574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800" dirty="0" smtClean="0">
                <a:latin typeface="Shonar Bangla" pitchFamily="34" charset="0"/>
                <a:cs typeface="Shonar Bangla" pitchFamily="34" charset="0"/>
              </a:rPr>
              <a:t>অর্থ</a:t>
            </a:r>
            <a:endParaRPr lang="en-US" sz="2800" dirty="0"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324600" y="2209800"/>
            <a:ext cx="20574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800" dirty="0" smtClean="0">
                <a:latin typeface="Shonar Bangla" pitchFamily="34" charset="0"/>
                <a:cs typeface="Shonar Bangla" pitchFamily="34" charset="0"/>
              </a:rPr>
              <a:t>বাক্য রচনা</a:t>
            </a:r>
            <a:endParaRPr lang="en-US" sz="2800" dirty="0"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066800" y="2895600"/>
            <a:ext cx="762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AE" sz="3200" dirty="0" smtClean="0"/>
              <a:t>سقما</a:t>
            </a:r>
            <a:endParaRPr lang="en-US" sz="3200" dirty="0"/>
          </a:p>
        </p:txBody>
      </p:sp>
      <p:sp>
        <p:nvSpPr>
          <p:cNvPr id="14" name="Rectangle 13"/>
          <p:cNvSpPr/>
          <p:nvPr/>
        </p:nvSpPr>
        <p:spPr>
          <a:xfrm>
            <a:off x="1066800" y="3591580"/>
            <a:ext cx="762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AE" sz="2800" dirty="0" smtClean="0"/>
              <a:t> الالم </a:t>
            </a:r>
            <a:endParaRPr lang="en-US" sz="2800" dirty="0"/>
          </a:p>
        </p:txBody>
      </p:sp>
      <p:sp>
        <p:nvSpPr>
          <p:cNvPr id="15" name="Rectangle 14"/>
          <p:cNvSpPr/>
          <p:nvPr/>
        </p:nvSpPr>
        <p:spPr>
          <a:xfrm>
            <a:off x="1066800" y="4338935"/>
            <a:ext cx="685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AE" sz="2400" dirty="0" smtClean="0"/>
              <a:t>شكي</a:t>
            </a:r>
            <a:endParaRPr lang="en-US" sz="2400" dirty="0"/>
          </a:p>
        </p:txBody>
      </p:sp>
      <p:sp>
        <p:nvSpPr>
          <p:cNvPr id="16" name="Rectangle 15"/>
          <p:cNvSpPr/>
          <p:nvPr/>
        </p:nvSpPr>
        <p:spPr>
          <a:xfrm>
            <a:off x="990600" y="5177135"/>
            <a:ext cx="990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AE" sz="2400" dirty="0" smtClean="0"/>
              <a:t> البطنة</a:t>
            </a:r>
            <a:endParaRPr lang="en-US" sz="2400" dirty="0"/>
          </a:p>
        </p:txBody>
      </p:sp>
      <p:sp>
        <p:nvSpPr>
          <p:cNvPr id="17" name="Rectangle 16"/>
          <p:cNvSpPr/>
          <p:nvPr/>
        </p:nvSpPr>
        <p:spPr>
          <a:xfrm>
            <a:off x="914400" y="5943600"/>
            <a:ext cx="76655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AE" sz="2400" dirty="0" smtClean="0"/>
              <a:t>فضل </a:t>
            </a:r>
            <a:endParaRPr lang="en-US" sz="2400" dirty="0"/>
          </a:p>
        </p:txBody>
      </p:sp>
      <p:sp>
        <p:nvSpPr>
          <p:cNvPr id="18" name="Rectangle 17"/>
          <p:cNvSpPr/>
          <p:nvPr/>
        </p:nvSpPr>
        <p:spPr>
          <a:xfrm>
            <a:off x="3352800" y="2971800"/>
            <a:ext cx="12192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800" dirty="0" smtClean="0">
                <a:solidFill>
                  <a:schemeClr val="tx1"/>
                </a:solidFill>
                <a:latin typeface="Shonar Bangla" pitchFamily="34" charset="0"/>
                <a:cs typeface="Shonar Bangla" pitchFamily="34" charset="0"/>
              </a:rPr>
              <a:t>রোগ</a:t>
            </a:r>
            <a:endParaRPr lang="en-US" sz="2800" dirty="0">
              <a:solidFill>
                <a:schemeClr val="tx1"/>
              </a:solidFill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657600" y="359158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800" dirty="0" smtClean="0">
                <a:latin typeface="Shonar Bangla" pitchFamily="34" charset="0"/>
                <a:cs typeface="Shonar Bangla" pitchFamily="34" charset="0"/>
              </a:rPr>
              <a:t>ব্যথা</a:t>
            </a:r>
            <a:endParaRPr lang="en-US" sz="2800" dirty="0"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657600" y="4267200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2800" dirty="0" smtClean="0">
                <a:latin typeface="Shonar Bangla" pitchFamily="34" charset="0"/>
                <a:cs typeface="Shonar Bangla" pitchFamily="34" charset="0"/>
              </a:rPr>
              <a:t>অভিযোগ</a:t>
            </a:r>
            <a:endParaRPr lang="en-US" sz="2800" dirty="0"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429000" y="5191780"/>
            <a:ext cx="289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2800" dirty="0" smtClean="0">
                <a:latin typeface="Shonar Bangla" pitchFamily="34" charset="0"/>
                <a:cs typeface="Shonar Bangla" pitchFamily="34" charset="0"/>
              </a:rPr>
              <a:t>অতিভোজনে পেটপীড়া</a:t>
            </a:r>
            <a:endParaRPr lang="en-US" sz="2800" dirty="0"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657600" y="5953780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2800" dirty="0" smtClean="0">
                <a:latin typeface="Shonar Bangla" pitchFamily="34" charset="0"/>
                <a:cs typeface="Shonar Bangla" pitchFamily="34" charset="0"/>
              </a:rPr>
              <a:t>অতিরিক্ত</a:t>
            </a:r>
            <a:endParaRPr lang="en-US" sz="2800" dirty="0"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172200" y="2819400"/>
            <a:ext cx="2514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3200" dirty="0" smtClean="0"/>
              <a:t>ما شكا واحد سقما</a:t>
            </a:r>
            <a:endParaRPr lang="en-US" sz="3200" dirty="0"/>
          </a:p>
        </p:txBody>
      </p:sp>
      <p:sp>
        <p:nvSpPr>
          <p:cNvPr id="24" name="TextBox 23"/>
          <p:cNvSpPr txBox="1"/>
          <p:nvPr/>
        </p:nvSpPr>
        <p:spPr>
          <a:xfrm>
            <a:off x="5638800" y="3581400"/>
            <a:ext cx="3200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2800" dirty="0" smtClean="0"/>
              <a:t>ما شكا واحد منهمالا الما </a:t>
            </a:r>
            <a:endParaRPr lang="en-US" sz="2800" dirty="0"/>
          </a:p>
        </p:txBody>
      </p:sp>
      <p:sp>
        <p:nvSpPr>
          <p:cNvPr id="25" name="TextBox 24"/>
          <p:cNvSpPr txBox="1"/>
          <p:nvPr/>
        </p:nvSpPr>
        <p:spPr>
          <a:xfrm>
            <a:off x="5105400" y="4277380"/>
            <a:ext cx="3657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2800" dirty="0" smtClean="0"/>
              <a:t>ما شكا واحد منهماسقماولا الما</a:t>
            </a:r>
            <a:endParaRPr lang="en-US" sz="2800" dirty="0"/>
          </a:p>
        </p:txBody>
      </p:sp>
      <p:sp>
        <p:nvSpPr>
          <p:cNvPr id="26" name="TextBox 25"/>
          <p:cNvSpPr txBox="1"/>
          <p:nvPr/>
        </p:nvSpPr>
        <p:spPr>
          <a:xfrm>
            <a:off x="6629400" y="5191780"/>
            <a:ext cx="2209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2800" dirty="0" smtClean="0"/>
              <a:t>فشكا الي البطنة</a:t>
            </a:r>
            <a:endParaRPr lang="en-US" sz="2800" dirty="0"/>
          </a:p>
        </p:txBody>
      </p:sp>
      <p:sp>
        <p:nvSpPr>
          <p:cNvPr id="27" name="TextBox 26"/>
          <p:cNvSpPr txBox="1"/>
          <p:nvPr/>
        </p:nvSpPr>
        <p:spPr>
          <a:xfrm>
            <a:off x="4800600" y="5867400"/>
            <a:ext cx="4343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2800" dirty="0" smtClean="0"/>
              <a:t>لو اعطي من الطعام فضلاالغني </a:t>
            </a:r>
            <a:endParaRPr lang="bn-IN" sz="2800" dirty="0" smtClean="0"/>
          </a:p>
          <a:p>
            <a:pPr algn="ctr"/>
            <a:r>
              <a:rPr lang="ar-AE" sz="2800" dirty="0" smtClean="0"/>
              <a:t>لاالما البطنة</a:t>
            </a:r>
            <a:endParaRPr lang="en-US" sz="2800" dirty="0"/>
          </a:p>
        </p:txBody>
      </p:sp>
      <p:sp>
        <p:nvSpPr>
          <p:cNvPr id="28" name="Action Button: Home 27">
            <a:hlinkClick r:id="rId2" action="ppaction://hlinksldjump" highlightClick="1"/>
          </p:cNvPr>
          <p:cNvSpPr/>
          <p:nvPr/>
        </p:nvSpPr>
        <p:spPr>
          <a:xfrm>
            <a:off x="8686800" y="76200"/>
            <a:ext cx="381000" cy="4572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6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6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7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7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8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8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 animBg="1"/>
      <p:bldP spid="6" grpId="0" animBg="1"/>
      <p:bldP spid="7" grpId="0" animBg="1"/>
      <p:bldP spid="12" grpId="0"/>
      <p:bldP spid="14" grpId="0"/>
      <p:bldP spid="15" grpId="0"/>
      <p:bldP spid="16" grpId="0"/>
      <p:bldP spid="17" grpId="0"/>
      <p:bldP spid="18" grpId="0"/>
      <p:bldP spid="13" grpId="0"/>
      <p:bldP spid="19" grpId="0"/>
      <p:bldP spid="20" grpId="0"/>
      <p:bldP spid="21" grpId="0"/>
      <p:bldP spid="23" grpId="0"/>
      <p:bldP spid="24" grpId="0"/>
      <p:bldP spid="25" grpId="0"/>
      <p:bldP spid="25" grpId="1"/>
      <p:bldP spid="26" grpId="0"/>
      <p:bldP spid="2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70788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IN" sz="4000" b="1" i="1" dirty="0" smtClean="0">
                <a:solidFill>
                  <a:srgbClr val="7030A0"/>
                </a:solidFill>
                <a:latin typeface="Shonar Bangla" pitchFamily="34" charset="0"/>
                <a:cs typeface="Shonar Bangla" pitchFamily="34" charset="0"/>
              </a:rPr>
              <a:t>মূ ল্যা য় ন</a:t>
            </a:r>
            <a:endParaRPr lang="en-US" sz="4000" b="1" i="1" dirty="0">
              <a:solidFill>
                <a:srgbClr val="7030A0"/>
              </a:solidFill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685800"/>
            <a:ext cx="4800600" cy="3657600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800600" y="685800"/>
            <a:ext cx="4343400" cy="3657600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6200" y="4724400"/>
            <a:ext cx="90678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800" dirty="0" smtClean="0">
                <a:solidFill>
                  <a:srgbClr val="7030A0"/>
                </a:solidFill>
                <a:latin typeface="Shonar Bangla" pitchFamily="34" charset="0"/>
                <a:cs typeface="Shonar Bangla" pitchFamily="34" charset="0"/>
              </a:rPr>
              <a:t>১। ধনী ও দরিদ্রের সংজ্ঞা দাও</a:t>
            </a:r>
            <a:r>
              <a:rPr lang="bn-BD" sz="2800" dirty="0" smtClean="0">
                <a:solidFill>
                  <a:srgbClr val="7030A0"/>
                </a:solidFill>
                <a:latin typeface="Shonar Bangla" pitchFamily="34" charset="0"/>
                <a:cs typeface="Shonar Bangla" pitchFamily="34" charset="0"/>
              </a:rPr>
              <a:t> </a:t>
            </a:r>
            <a:r>
              <a:rPr lang="bn-IN" sz="2800" dirty="0" smtClean="0">
                <a:solidFill>
                  <a:srgbClr val="7030A0"/>
                </a:solidFill>
                <a:latin typeface="Shonar Bangla" pitchFamily="34" charset="0"/>
                <a:cs typeface="Shonar Bangla" pitchFamily="34" charset="0"/>
              </a:rPr>
              <a:t>।</a:t>
            </a:r>
          </a:p>
          <a:p>
            <a:r>
              <a:rPr lang="bn-IN" sz="2800" dirty="0" smtClean="0">
                <a:solidFill>
                  <a:srgbClr val="7030A0"/>
                </a:solidFill>
                <a:latin typeface="Shonar Bangla" pitchFamily="34" charset="0"/>
                <a:cs typeface="Shonar Bangla" pitchFamily="34" charset="0"/>
              </a:rPr>
              <a:t>২। ভোজনের আলোকে ধনী ও দরিদ্রের পরিনতির কারণ বর্ণনা কর</a:t>
            </a:r>
            <a:r>
              <a:rPr lang="bn-BD" sz="2800" dirty="0" smtClean="0">
                <a:solidFill>
                  <a:srgbClr val="7030A0"/>
                </a:solidFill>
                <a:latin typeface="Shonar Bangla" pitchFamily="34" charset="0"/>
                <a:cs typeface="Shonar Bangla" pitchFamily="34" charset="0"/>
              </a:rPr>
              <a:t> </a:t>
            </a:r>
            <a:r>
              <a:rPr lang="bn-IN" sz="2800" dirty="0" smtClean="0">
                <a:solidFill>
                  <a:srgbClr val="7030A0"/>
                </a:solidFill>
                <a:latin typeface="Shonar Bangla" pitchFamily="34" charset="0"/>
                <a:cs typeface="Shonar Bangla" pitchFamily="34" charset="0"/>
              </a:rPr>
              <a:t>।</a:t>
            </a:r>
          </a:p>
          <a:p>
            <a:r>
              <a:rPr lang="bn-IN" sz="2800" dirty="0" smtClean="0">
                <a:solidFill>
                  <a:srgbClr val="7030A0"/>
                </a:solidFill>
                <a:latin typeface="Shonar Bangla" pitchFamily="34" charset="0"/>
                <a:cs typeface="Shonar Bangla" pitchFamily="34" charset="0"/>
              </a:rPr>
              <a:t>৩। লেখকের আলোকে ধনী ও দরিদ্রের  অবস্থা থেকে ফলাফল বিশ্লেষণ কর</a:t>
            </a:r>
            <a:r>
              <a:rPr lang="bn-BD" sz="2800" dirty="0" smtClean="0">
                <a:solidFill>
                  <a:srgbClr val="7030A0"/>
                </a:solidFill>
                <a:latin typeface="Shonar Bangla" pitchFamily="34" charset="0"/>
                <a:cs typeface="Shonar Bangla" pitchFamily="34" charset="0"/>
              </a:rPr>
              <a:t> </a:t>
            </a:r>
            <a:r>
              <a:rPr lang="bn-IN" sz="2800" dirty="0" smtClean="0">
                <a:solidFill>
                  <a:srgbClr val="7030A0"/>
                </a:solidFill>
                <a:latin typeface="Shonar Bangla" pitchFamily="34" charset="0"/>
                <a:cs typeface="Shonar Bangla" pitchFamily="34" charset="0"/>
              </a:rPr>
              <a:t>।</a:t>
            </a:r>
          </a:p>
          <a:p>
            <a:r>
              <a:rPr lang="bn-IN" sz="2800" dirty="0" smtClean="0">
                <a:solidFill>
                  <a:srgbClr val="7030A0"/>
                </a:solidFill>
                <a:latin typeface="Shonar Bangla" pitchFamily="34" charset="0"/>
                <a:cs typeface="Shonar Bangla" pitchFamily="34" charset="0"/>
              </a:rPr>
              <a:t>৪। ’ক’ও ‘খ’ চিত্রের আলোকে তা মূল্যায়ন কর</a:t>
            </a:r>
            <a:r>
              <a:rPr lang="bn-BD" sz="2800" dirty="0" smtClean="0">
                <a:solidFill>
                  <a:srgbClr val="7030A0"/>
                </a:solidFill>
                <a:latin typeface="Shonar Bangla" pitchFamily="34" charset="0"/>
                <a:cs typeface="Shonar Bangla" pitchFamily="34" charset="0"/>
              </a:rPr>
              <a:t> </a:t>
            </a:r>
            <a:r>
              <a:rPr lang="bn-IN" sz="2800" dirty="0" smtClean="0">
                <a:solidFill>
                  <a:srgbClr val="7030A0"/>
                </a:solidFill>
                <a:latin typeface="Shonar Bangla" pitchFamily="34" charset="0"/>
                <a:cs typeface="Shonar Bangla" pitchFamily="34" charset="0"/>
              </a:rPr>
              <a:t>।</a:t>
            </a:r>
            <a:endParaRPr lang="en-US" sz="2800" dirty="0">
              <a:solidFill>
                <a:srgbClr val="7030A0"/>
              </a:solidFill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52600" y="42672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2800" b="1" dirty="0" smtClean="0">
                <a:latin typeface="Shonar Bangla" pitchFamily="34" charset="0"/>
                <a:cs typeface="Shonar Bangla" pitchFamily="34" charset="0"/>
              </a:rPr>
              <a:t>‘ক’</a:t>
            </a:r>
            <a:endParaRPr lang="en-US" sz="2800" b="1" dirty="0"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58000" y="43434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800" b="1" dirty="0" smtClean="0">
                <a:latin typeface="Shonar Bangla" pitchFamily="34" charset="0"/>
                <a:cs typeface="Shonar Bangla" pitchFamily="34" charset="0"/>
              </a:rPr>
              <a:t>‘খ’</a:t>
            </a:r>
            <a:endParaRPr lang="en-US" sz="2800" b="1" dirty="0"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10000" y="6534090"/>
            <a:ext cx="16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20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জাহিদ</a:t>
            </a:r>
            <a:endParaRPr lang="en-US" sz="2000" dirty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Action Button: Home 9">
            <a:hlinkClick r:id="rId4" action="ppaction://hlinksldjump" highlightClick="1"/>
          </p:cNvPr>
          <p:cNvSpPr/>
          <p:nvPr/>
        </p:nvSpPr>
        <p:spPr>
          <a:xfrm>
            <a:off x="8686800" y="76200"/>
            <a:ext cx="381000" cy="4572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/>
      <p:bldP spid="6" grpId="0"/>
      <p:bldP spid="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1015663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bn-BD" sz="6000" b="1" dirty="0" smtClean="0">
                <a:solidFill>
                  <a:srgbClr val="0070C0"/>
                </a:solidFill>
                <a:latin typeface="Shonar Bangla" pitchFamily="34" charset="0"/>
                <a:ea typeface="AdorshoLipi"/>
                <a:cs typeface="Shonar Bangla" pitchFamily="34" charset="0"/>
              </a:rPr>
              <a:t>বাড়ীর কাজ :</a:t>
            </a:r>
            <a:r>
              <a:rPr lang="bn-BD" sz="5400" b="1" dirty="0" smtClean="0">
                <a:solidFill>
                  <a:srgbClr val="0070C0"/>
                </a:solidFill>
                <a:latin typeface="Shonar Bangla" pitchFamily="34" charset="0"/>
                <a:ea typeface="AdorshoLipi"/>
                <a:cs typeface="Shonar Bangla" pitchFamily="34" charset="0"/>
              </a:rPr>
              <a:t> </a:t>
            </a:r>
            <a:endParaRPr lang="en-US" sz="6000" dirty="0">
              <a:solidFill>
                <a:srgbClr val="0070C0"/>
              </a:solidFill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00200" y="1066800"/>
            <a:ext cx="533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3600" dirty="0" smtClean="0">
                <a:latin typeface="Shonar Bangla" pitchFamily="34" charset="0"/>
                <a:cs typeface="Shonar Bangla" pitchFamily="34" charset="0"/>
              </a:rPr>
              <a:t>নিম্নের বাক্যের শূন্যস্থান পুরণ করঃ-     </a:t>
            </a:r>
            <a:endParaRPr lang="en-US" sz="3600" dirty="0"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14400" y="2819400"/>
            <a:ext cx="7467600" cy="2308324"/>
          </a:xfrm>
          <a:prstGeom prst="rect">
            <a:avLst/>
          </a:prstGeom>
          <a:noFill/>
          <a:ln w="28575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IN" sz="3600" dirty="0" smtClean="0">
                <a:latin typeface="Shonar Bangla" pitchFamily="34" charset="0"/>
                <a:cs typeface="Shonar Bangla" pitchFamily="34" charset="0"/>
              </a:rPr>
              <a:t>          </a:t>
            </a:r>
            <a:r>
              <a:rPr lang="ar-AE" sz="3600" dirty="0" smtClean="0">
                <a:latin typeface="Shonar Bangla" pitchFamily="34" charset="0"/>
              </a:rPr>
              <a:t>١.فادهشني اني رايته واضعا يده.........</a:t>
            </a:r>
            <a:r>
              <a:rPr lang="bn-IN" sz="3600" dirty="0" smtClean="0">
                <a:latin typeface="Shonar Bangla" pitchFamily="34" charset="0"/>
                <a:cs typeface="Shonar Bangla" pitchFamily="34" charset="0"/>
              </a:rPr>
              <a:t> </a:t>
            </a:r>
            <a:endParaRPr lang="ar-AE" sz="3600" dirty="0" smtClean="0">
              <a:latin typeface="Shonar Bangla" pitchFamily="34" charset="0"/>
            </a:endParaRPr>
          </a:p>
          <a:p>
            <a:pPr algn="ctr"/>
            <a:r>
              <a:rPr lang="bn-IN" sz="3600" dirty="0" smtClean="0">
                <a:latin typeface="Shonar Bangla" pitchFamily="34" charset="0"/>
                <a:cs typeface="Shonar Bangla" pitchFamily="34" charset="0"/>
              </a:rPr>
              <a:t>      </a:t>
            </a:r>
            <a:r>
              <a:rPr lang="ar-AE" sz="3600" dirty="0" smtClean="0">
                <a:latin typeface="Shonar Bangla" pitchFamily="34" charset="0"/>
              </a:rPr>
              <a:t>٢.ما ضنت السماء.........ولا شحت الارض</a:t>
            </a:r>
          </a:p>
          <a:p>
            <a:pPr algn="ctr"/>
            <a:r>
              <a:rPr lang="bn-IN" sz="3600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ar-AE" sz="3600" dirty="0" smtClean="0">
                <a:latin typeface="Shonar Bangla" pitchFamily="34" charset="0"/>
              </a:rPr>
              <a:t>٣.وما حياة في نظرالحي باثمن قيمة من...........</a:t>
            </a:r>
          </a:p>
          <a:p>
            <a:r>
              <a:rPr lang="ar-AE" sz="3600" dirty="0" smtClean="0">
                <a:latin typeface="Shonar Bangla" pitchFamily="34" charset="0"/>
              </a:rPr>
              <a:t> </a:t>
            </a:r>
            <a:endParaRPr lang="en-US" sz="3600" dirty="0"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0" y="6534090"/>
            <a:ext cx="16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20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জাহিদ</a:t>
            </a:r>
            <a:endParaRPr lang="en-US" sz="2000" dirty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Action Button: Home 6">
            <a:hlinkClick r:id="rId2" action="ppaction://hlinksldjump" highlightClick="1"/>
          </p:cNvPr>
          <p:cNvSpPr/>
          <p:nvPr/>
        </p:nvSpPr>
        <p:spPr>
          <a:xfrm>
            <a:off x="8686800" y="152400"/>
            <a:ext cx="381000" cy="4572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990600" y="3200400"/>
            <a:ext cx="3810000" cy="3581400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-228600" y="609600"/>
            <a:ext cx="8763000" cy="3770263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34925"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bn-BD" sz="239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honar Bangla" pitchFamily="34" charset="0"/>
                <a:cs typeface="Shonar Bangla" pitchFamily="34" charset="0"/>
              </a:rPr>
              <a:t>ধন্যবাদ</a:t>
            </a:r>
            <a:endParaRPr lang="en-US" sz="239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0" y="6534090"/>
            <a:ext cx="16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20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জাহিদ</a:t>
            </a:r>
            <a:endParaRPr lang="en-US" sz="2000" dirty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Action Button: Home 5">
            <a:hlinkClick r:id="rId3" action="ppaction://hlinksldjump" highlightClick="1"/>
          </p:cNvPr>
          <p:cNvSpPr/>
          <p:nvPr/>
        </p:nvSpPr>
        <p:spPr>
          <a:xfrm>
            <a:off x="8610600" y="152400"/>
            <a:ext cx="381000" cy="4572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0"/>
            <a:ext cx="9144000" cy="1107996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IN" sz="6600" dirty="0" smtClean="0">
                <a:solidFill>
                  <a:srgbClr val="7030A0"/>
                </a:solidFill>
                <a:latin typeface="Shonar Bangla" pitchFamily="34" charset="0"/>
                <a:cs typeface="Shonar Bangla" pitchFamily="34" charset="0"/>
              </a:rPr>
              <a:t>ফ্লাশ ব্যাক</a:t>
            </a:r>
            <a:endParaRPr lang="en-US" sz="6600" dirty="0">
              <a:solidFill>
                <a:srgbClr val="7030A0"/>
              </a:solidFill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33400" y="1219200"/>
            <a:ext cx="1752600" cy="13716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dirty="0" smtClean="0">
                <a:solidFill>
                  <a:schemeClr val="tx1"/>
                </a:solidFill>
                <a:latin typeface="Shonar Bangla" pitchFamily="34" charset="0"/>
                <a:cs typeface="Shonar Bangla" pitchFamily="34" charset="0"/>
                <a:hlinkClick r:id="rId2" action="ppaction://hlinksldjump"/>
              </a:rPr>
              <a:t>স্বাগতম</a:t>
            </a:r>
            <a:r>
              <a:rPr lang="bn-IN" sz="4000" dirty="0" smtClean="0">
                <a:solidFill>
                  <a:schemeClr val="tx1"/>
                </a:solidFill>
                <a:latin typeface="Shonar Bangla" pitchFamily="34" charset="0"/>
                <a:cs typeface="Shonar Bangla" pitchFamily="34" charset="0"/>
              </a:rPr>
              <a:t>  </a:t>
            </a:r>
            <a:endParaRPr lang="en-US" sz="4000" dirty="0">
              <a:solidFill>
                <a:schemeClr val="tx1"/>
              </a:solidFill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895600" y="1219200"/>
            <a:ext cx="1752600" cy="13716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dirty="0" smtClean="0">
                <a:solidFill>
                  <a:schemeClr val="tx1"/>
                </a:solidFill>
                <a:latin typeface="Shonar Bangla" pitchFamily="34" charset="0"/>
                <a:cs typeface="Shonar Bangla" pitchFamily="34" charset="0"/>
                <a:hlinkClick r:id="rId3" action="ppaction://hlinksldjump"/>
              </a:rPr>
              <a:t>পরিচিতি </a:t>
            </a:r>
            <a:endParaRPr lang="en-US" sz="4000" dirty="0">
              <a:solidFill>
                <a:schemeClr val="tx1"/>
              </a:solidFill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7239000" y="1219200"/>
            <a:ext cx="1752600" cy="13716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dirty="0" smtClean="0">
                <a:solidFill>
                  <a:schemeClr val="tx1"/>
                </a:solidFill>
                <a:latin typeface="Shonar Bangla" pitchFamily="34" charset="0"/>
                <a:cs typeface="Shonar Bangla" pitchFamily="34" charset="0"/>
                <a:hlinkClick r:id="rId4" action="ppaction://hlinksldjump"/>
              </a:rPr>
              <a:t>শিখন </a:t>
            </a:r>
            <a:r>
              <a:rPr lang="bn-IN" sz="4000" dirty="0" smtClean="0">
                <a:solidFill>
                  <a:schemeClr val="tx1"/>
                </a:solidFill>
                <a:latin typeface="Shonar Bangla" pitchFamily="34" charset="0"/>
                <a:ea typeface="AdorshoLipi"/>
                <a:cs typeface="Shonar Bangla" pitchFamily="34" charset="0"/>
                <a:hlinkClick r:id="rId4" action="ppaction://hlinksldjump"/>
              </a:rPr>
              <a:t>ফল</a:t>
            </a:r>
            <a:endParaRPr lang="en-US" sz="4000" dirty="0">
              <a:solidFill>
                <a:schemeClr val="tx1"/>
              </a:solidFill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895600" y="2667000"/>
            <a:ext cx="1752600" cy="13716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dirty="0" smtClean="0">
                <a:solidFill>
                  <a:schemeClr val="tx1"/>
                </a:solidFill>
                <a:latin typeface="Shonar Bangla" pitchFamily="34" charset="0"/>
                <a:cs typeface="Shonar Bangla" pitchFamily="34" charset="0"/>
                <a:hlinkClick r:id="rId5" action="ppaction://hlinksldjump"/>
              </a:rPr>
              <a:t>পাঠ শিরোনাম</a:t>
            </a:r>
            <a:endParaRPr lang="en-US" sz="4000" dirty="0">
              <a:solidFill>
                <a:schemeClr val="tx1"/>
              </a:solidFill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181600" y="2667000"/>
            <a:ext cx="1752600" cy="13716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200" b="1" dirty="0" smtClean="0">
                <a:solidFill>
                  <a:schemeClr val="tx1"/>
                </a:solidFill>
                <a:latin typeface="Shonar Bangla" pitchFamily="34" charset="0"/>
                <a:cs typeface="Shonar Bangla" pitchFamily="34" charset="0"/>
                <a:hlinkClick r:id="rId6" action="ppaction://hlinksldjump"/>
              </a:rPr>
              <a:t>শিখন </a:t>
            </a:r>
            <a:r>
              <a:rPr lang="bn-IN" sz="3200" b="1" dirty="0" smtClean="0">
                <a:solidFill>
                  <a:schemeClr val="tx1"/>
                </a:solidFill>
                <a:latin typeface="Shonar Bangla" pitchFamily="34" charset="0"/>
                <a:ea typeface="AdorshoLipi"/>
                <a:cs typeface="Shonar Bangla" pitchFamily="34" charset="0"/>
                <a:hlinkClick r:id="rId6" action="ppaction://hlinksldjump"/>
              </a:rPr>
              <a:t>ফল ১</a:t>
            </a:r>
            <a:endParaRPr lang="en-US" sz="3200" b="1" dirty="0" smtClean="0">
              <a:solidFill>
                <a:schemeClr val="tx1"/>
              </a:solidFill>
              <a:latin typeface="Shonar Bangla" pitchFamily="34" charset="0"/>
              <a:cs typeface="Shonar Bangla" pitchFamily="34" charset="0"/>
            </a:endParaRPr>
          </a:p>
          <a:p>
            <a:pPr algn="ctr"/>
            <a:endParaRPr lang="en-US" sz="3200" b="1" dirty="0"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7239000" y="2667000"/>
            <a:ext cx="1752600" cy="13716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200" b="1" dirty="0" smtClean="0">
                <a:solidFill>
                  <a:schemeClr val="tx1"/>
                </a:solidFill>
                <a:latin typeface="Shonar Bangla" pitchFamily="34" charset="0"/>
                <a:cs typeface="Shonar Bangla" pitchFamily="34" charset="0"/>
                <a:hlinkClick r:id="rId7" action="ppaction://hlinksldjump"/>
              </a:rPr>
              <a:t>শিখন </a:t>
            </a:r>
            <a:r>
              <a:rPr lang="bn-IN" sz="3200" b="1" dirty="0" smtClean="0">
                <a:solidFill>
                  <a:schemeClr val="tx1"/>
                </a:solidFill>
                <a:latin typeface="Shonar Bangla" pitchFamily="34" charset="0"/>
                <a:ea typeface="AdorshoLipi"/>
                <a:cs typeface="Shonar Bangla" pitchFamily="34" charset="0"/>
                <a:hlinkClick r:id="rId7" action="ppaction://hlinksldjump"/>
              </a:rPr>
              <a:t>ফল ২</a:t>
            </a:r>
            <a:endParaRPr lang="en-US" sz="3200" b="1" dirty="0" smtClean="0">
              <a:solidFill>
                <a:schemeClr val="tx1"/>
              </a:solidFill>
              <a:latin typeface="Shonar Bangla" pitchFamily="34" charset="0"/>
              <a:cs typeface="Shonar Bangla" pitchFamily="34" charset="0"/>
            </a:endParaRPr>
          </a:p>
          <a:p>
            <a:pPr algn="ctr"/>
            <a:endParaRPr lang="en-US" sz="3200" b="1" dirty="0"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33400" y="4114800"/>
            <a:ext cx="1752600" cy="13716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200" b="1" dirty="0" smtClean="0">
                <a:solidFill>
                  <a:schemeClr val="tx1"/>
                </a:solidFill>
                <a:latin typeface="Shonar Bangla" pitchFamily="34" charset="0"/>
                <a:cs typeface="Shonar Bangla" pitchFamily="34" charset="0"/>
                <a:hlinkClick r:id="rId8" action="ppaction://hlinksldjump"/>
              </a:rPr>
              <a:t>শিখন </a:t>
            </a:r>
            <a:r>
              <a:rPr lang="bn-IN" sz="3200" b="1" dirty="0" smtClean="0">
                <a:solidFill>
                  <a:schemeClr val="tx1"/>
                </a:solidFill>
                <a:latin typeface="Shonar Bangla" pitchFamily="34" charset="0"/>
                <a:ea typeface="AdorshoLipi"/>
                <a:cs typeface="Shonar Bangla" pitchFamily="34" charset="0"/>
                <a:hlinkClick r:id="rId8" action="ppaction://hlinksldjump"/>
              </a:rPr>
              <a:t>ফল ৩</a:t>
            </a:r>
            <a:endParaRPr lang="en-US" sz="3200" b="1" dirty="0" smtClean="0">
              <a:solidFill>
                <a:schemeClr val="tx1"/>
              </a:solidFill>
              <a:latin typeface="Shonar Bangla" pitchFamily="34" charset="0"/>
              <a:cs typeface="Shonar Bangla" pitchFamily="34" charset="0"/>
            </a:endParaRPr>
          </a:p>
          <a:p>
            <a:pPr algn="ctr"/>
            <a:endParaRPr lang="en-US" sz="3200" b="1" dirty="0"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895600" y="4114800"/>
            <a:ext cx="1752600" cy="13716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200" b="1" dirty="0" smtClean="0">
                <a:solidFill>
                  <a:schemeClr val="tx1"/>
                </a:solidFill>
                <a:latin typeface="Shonar Bangla" pitchFamily="34" charset="0"/>
                <a:cs typeface="Shonar Bangla" pitchFamily="34" charset="0"/>
                <a:hlinkClick r:id="rId9" action="ppaction://hlinksldjump"/>
              </a:rPr>
              <a:t>বোর্ডের কাজ</a:t>
            </a:r>
            <a:endParaRPr lang="en-US" sz="3200" b="1" dirty="0">
              <a:solidFill>
                <a:schemeClr val="tx1"/>
              </a:solidFill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5181600" y="4114800"/>
            <a:ext cx="1752600" cy="13716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dirty="0" smtClean="0">
                <a:solidFill>
                  <a:schemeClr val="tx1"/>
                </a:solidFill>
                <a:latin typeface="Shonar Bangla" pitchFamily="34" charset="0"/>
                <a:cs typeface="Shonar Bangla" pitchFamily="34" charset="0"/>
                <a:hlinkClick r:id="rId10" action="ppaction://hlinksldjump"/>
              </a:rPr>
              <a:t>মূল্যায়ন</a:t>
            </a:r>
            <a:endParaRPr lang="en-US" sz="4000" dirty="0">
              <a:solidFill>
                <a:schemeClr val="tx1"/>
              </a:solidFill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7239000" y="4114800"/>
            <a:ext cx="1752600" cy="13716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200" b="1" dirty="0" smtClean="0">
                <a:solidFill>
                  <a:schemeClr val="tx1"/>
                </a:solidFill>
                <a:latin typeface="Shonar Bangla" pitchFamily="34" charset="0"/>
                <a:cs typeface="Shonar Bangla" pitchFamily="34" charset="0"/>
                <a:hlinkClick r:id="rId11" action="ppaction://hlinksldjump"/>
              </a:rPr>
              <a:t>বাড়ীর কাজ</a:t>
            </a:r>
            <a:endParaRPr lang="en-US" sz="3200" b="1" dirty="0">
              <a:solidFill>
                <a:schemeClr val="tx1"/>
              </a:solidFill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33400" y="2667000"/>
            <a:ext cx="1752600" cy="13716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dirty="0" smtClean="0">
                <a:solidFill>
                  <a:schemeClr val="tx1"/>
                </a:solidFill>
                <a:latin typeface="Shonar Bangla" pitchFamily="34" charset="0"/>
                <a:cs typeface="Shonar Bangla" pitchFamily="34" charset="0"/>
                <a:hlinkClick r:id="rId12" action="ppaction://hlinksldjump"/>
              </a:rPr>
              <a:t>পূর্বজ্ঞান যাচাই</a:t>
            </a:r>
            <a:endParaRPr lang="en-US" sz="3600" dirty="0">
              <a:solidFill>
                <a:schemeClr val="tx1"/>
              </a:solidFill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0" y="5766137"/>
            <a:ext cx="9144000" cy="120032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34925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bn-BD" sz="7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honar Bangla" pitchFamily="34" charset="0"/>
                <a:cs typeface="Shonar Bangla" pitchFamily="34" charset="0"/>
                <a:hlinkClick r:id="rId13" action="ppaction://hlinksldjump"/>
              </a:rPr>
              <a:t>ধন্যবাদ</a:t>
            </a:r>
            <a:endParaRPr lang="en-US" sz="7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0" y="5562600"/>
            <a:ext cx="1066800" cy="1219200"/>
          </a:xfrm>
          <a:prstGeom prst="rect">
            <a:avLst/>
          </a:prstGeom>
          <a:blipFill>
            <a:blip r:embed="rId14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8077200" y="5562600"/>
            <a:ext cx="1066800" cy="1219200"/>
          </a:xfrm>
          <a:prstGeom prst="rect">
            <a:avLst/>
          </a:prstGeom>
          <a:blipFill>
            <a:blip r:embed="rId14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5181600" y="1219200"/>
            <a:ext cx="1752600" cy="13716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dirty="0" smtClean="0">
                <a:solidFill>
                  <a:schemeClr val="tx1"/>
                </a:solidFill>
                <a:latin typeface="Shonar Bangla" pitchFamily="34" charset="0"/>
                <a:cs typeface="Shonar Bangla" pitchFamily="34" charset="0"/>
                <a:hlinkClick r:id="rId15" action="ppaction://hlinksldjump"/>
              </a:rPr>
              <a:t>পাঠ    পরিচিতিঃ- </a:t>
            </a:r>
            <a:endParaRPr lang="en-US" sz="3600" dirty="0">
              <a:solidFill>
                <a:schemeClr val="tx1"/>
              </a:solidFill>
              <a:latin typeface="Shonar Bangla" pitchFamily="34" charset="0"/>
              <a:cs typeface="Shonar Bangl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4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9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4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14" grpId="0" animBg="1"/>
      <p:bldP spid="16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8" grpId="0" animBg="1"/>
      <p:bldP spid="38" grpId="0" animBg="1"/>
      <p:bldP spid="39" grpId="0" animBg="1"/>
      <p:bldP spid="40" grpId="0" animBg="1"/>
      <p:bldP spid="2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9144000" cy="120032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IN" sz="7200" dirty="0" smtClean="0">
                <a:latin typeface="Shonar Bangla" pitchFamily="34" charset="0"/>
                <a:cs typeface="Shonar Bangla" pitchFamily="34" charset="0"/>
              </a:rPr>
              <a:t> পাঠ পরিচিতিঃ- </a:t>
            </a:r>
            <a:endParaRPr lang="en-US" sz="7200" dirty="0"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1219200"/>
            <a:ext cx="9144000" cy="4524315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IN" sz="4800" dirty="0" smtClean="0">
                <a:latin typeface="Shonar Bangla" pitchFamily="34" charset="0"/>
                <a:cs typeface="Shonar Bangla" pitchFamily="34" charset="0"/>
              </a:rPr>
              <a:t>শ্রেণীঃ- আলিম ২য় বর্ষ</a:t>
            </a:r>
          </a:p>
          <a:p>
            <a:pPr algn="ctr"/>
            <a:r>
              <a:rPr lang="bn-IN" sz="4800" dirty="0" smtClean="0">
                <a:latin typeface="Shonar Bangla" pitchFamily="34" charset="0"/>
                <a:cs typeface="Shonar Bangla" pitchFamily="34" charset="0"/>
              </a:rPr>
              <a:t>বিষয়ঃ- আরবী ১ম পত্র</a:t>
            </a:r>
          </a:p>
          <a:p>
            <a:r>
              <a:rPr lang="bn-IN" sz="4800" dirty="0" smtClean="0">
                <a:latin typeface="Shonar Bangla" pitchFamily="34" charset="0"/>
                <a:cs typeface="Shonar Bangla" pitchFamily="34" charset="0"/>
              </a:rPr>
              <a:t>অধ্যায়ের নামঃ </a:t>
            </a:r>
            <a:r>
              <a:rPr lang="en-US" sz="4800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bn-IN" sz="4800" dirty="0" smtClean="0">
                <a:latin typeface="Shonar Bangla" pitchFamily="34" charset="0"/>
                <a:cs typeface="Shonar Bangla" pitchFamily="34" charset="0"/>
              </a:rPr>
              <a:t>ধনী ও দরিদ্র</a:t>
            </a:r>
          </a:p>
          <a:p>
            <a:r>
              <a:rPr lang="bn-IN" sz="4800" dirty="0" smtClean="0">
                <a:latin typeface="Shonar Bangla" pitchFamily="34" charset="0"/>
                <a:cs typeface="Shonar Bangla" pitchFamily="34" charset="0"/>
              </a:rPr>
              <a:t>ইউনিটঃ ৯ম  </a:t>
            </a:r>
          </a:p>
          <a:p>
            <a:pPr algn="ctr"/>
            <a:r>
              <a:rPr lang="bn-IN" sz="4800" dirty="0" smtClean="0">
                <a:latin typeface="Shonar Bangla" pitchFamily="34" charset="0"/>
                <a:cs typeface="Shonar Bangla" pitchFamily="34" charset="0"/>
              </a:rPr>
              <a:t>ছাত্র/ছাত্রী সংখ্যাঃ ৮০</a:t>
            </a:r>
          </a:p>
          <a:p>
            <a:pPr algn="ctr"/>
            <a:r>
              <a:rPr lang="bn-IN" sz="4800" dirty="0" smtClean="0">
                <a:latin typeface="Shonar Bangla" pitchFamily="34" charset="0"/>
                <a:cs typeface="Shonar Bangla" pitchFamily="34" charset="0"/>
              </a:rPr>
              <a:t>সময়ঃ ৬০ মিঃ  </a:t>
            </a:r>
            <a:endParaRPr lang="en-US" sz="4800" dirty="0"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5715000"/>
            <a:ext cx="9144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867400" y="2782669"/>
            <a:ext cx="2362200" cy="646331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ar-AE" sz="3600" dirty="0" smtClean="0">
                <a:latin typeface="NikoshBAN" pitchFamily="2" charset="0"/>
                <a:cs typeface="NikoshBAN" pitchFamily="2" charset="0"/>
              </a:rPr>
              <a:t>الغنيئ والفقير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0" y="6400800"/>
            <a:ext cx="16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2800" dirty="0" smtClean="0">
                <a:solidFill>
                  <a:schemeClr val="accent6">
                    <a:lumMod val="75000"/>
                  </a:schemeClr>
                </a:solidFill>
                <a:latin typeface="Shonar Bangla" pitchFamily="34" charset="0"/>
                <a:cs typeface="Shonar Bangla" pitchFamily="34" charset="0"/>
              </a:rPr>
              <a:t>জাহিদ</a:t>
            </a:r>
            <a:endParaRPr lang="en-US" sz="2800" dirty="0">
              <a:solidFill>
                <a:schemeClr val="accent6">
                  <a:lumMod val="75000"/>
                </a:schemeClr>
              </a:solidFill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11" name="Action Button: Home 10">
            <a:hlinkClick r:id="rId3" action="ppaction://hlinksldjump" highlightClick="1"/>
          </p:cNvPr>
          <p:cNvSpPr/>
          <p:nvPr/>
        </p:nvSpPr>
        <p:spPr>
          <a:xfrm>
            <a:off x="8610600" y="152400"/>
            <a:ext cx="381000" cy="4572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 tmFilter="0,0; .5, 1; 1, 1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9144000" cy="1107996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IN" sz="6600" dirty="0" smtClean="0">
                <a:latin typeface="Shonar Bangla" pitchFamily="34" charset="0"/>
                <a:cs typeface="Shonar Bangla" pitchFamily="34" charset="0"/>
              </a:rPr>
              <a:t>শিখন </a:t>
            </a:r>
            <a:r>
              <a:rPr lang="bn-IN" sz="6600" dirty="0" smtClean="0">
                <a:latin typeface="Shonar Bangla" pitchFamily="34" charset="0"/>
                <a:ea typeface="AdorshoLipi"/>
                <a:cs typeface="Shonar Bangla" pitchFamily="34" charset="0"/>
              </a:rPr>
              <a:t>ফল</a:t>
            </a:r>
            <a:endParaRPr lang="en-US" sz="6600" dirty="0"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066800"/>
            <a:ext cx="9144000" cy="830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IN" sz="4800" dirty="0" smtClean="0">
                <a:latin typeface="Shonar Bangla" pitchFamily="34" charset="0"/>
                <a:cs typeface="Shonar Bangla" pitchFamily="34" charset="0"/>
              </a:rPr>
              <a:t>এ পাঠ শেষে শিক্ষার্থীরা -</a:t>
            </a:r>
            <a:endParaRPr lang="en-US" sz="4800" dirty="0"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1905000"/>
            <a:ext cx="9144000" cy="4953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IN" sz="4000" b="1" dirty="0" smtClean="0">
                <a:solidFill>
                  <a:schemeClr val="tx1"/>
                </a:solidFill>
                <a:latin typeface="Shonar Bangla" pitchFamily="34" charset="0"/>
                <a:cs typeface="Shonar Bangla" pitchFamily="34" charset="0"/>
              </a:rPr>
              <a:t>১.লেখক “মোস্তফা লুতফী আলমানফালুতি”এর পরিচিতি বলতে পারবে</a:t>
            </a:r>
            <a:r>
              <a:rPr lang="en-US" sz="4000" b="1" dirty="0" smtClean="0">
                <a:solidFill>
                  <a:schemeClr val="tx1"/>
                </a:solidFill>
                <a:latin typeface="Shonar Bangla" pitchFamily="34" charset="0"/>
                <a:cs typeface="Shonar Bangla" pitchFamily="34" charset="0"/>
              </a:rPr>
              <a:t> </a:t>
            </a:r>
            <a:r>
              <a:rPr lang="bn-IN" sz="4000" b="1" dirty="0" smtClean="0">
                <a:solidFill>
                  <a:schemeClr val="tx1"/>
                </a:solidFill>
                <a:latin typeface="Shonar Bangla" pitchFamily="34" charset="0"/>
                <a:cs typeface="Shonar Bangla" pitchFamily="34" charset="0"/>
              </a:rPr>
              <a:t>।   </a:t>
            </a:r>
          </a:p>
          <a:p>
            <a:r>
              <a:rPr lang="bn-IN" sz="4000" b="1" dirty="0" smtClean="0">
                <a:solidFill>
                  <a:schemeClr val="tx1"/>
                </a:solidFill>
                <a:latin typeface="Shonar Bangla" pitchFamily="34" charset="0"/>
                <a:cs typeface="Shonar Bangla" pitchFamily="34" charset="0"/>
              </a:rPr>
              <a:t>২.“ধনী ও দরিদ্র”প্রবন্ধটি বিশুদ্ধ ভাবে পড়তে পারবে</a:t>
            </a:r>
            <a:r>
              <a:rPr lang="en-US" sz="4000" b="1" dirty="0" smtClean="0">
                <a:solidFill>
                  <a:schemeClr val="tx1"/>
                </a:solidFill>
                <a:latin typeface="Shonar Bangla" pitchFamily="34" charset="0"/>
                <a:cs typeface="Shonar Bangla" pitchFamily="34" charset="0"/>
              </a:rPr>
              <a:t> </a:t>
            </a:r>
            <a:r>
              <a:rPr lang="bn-IN" sz="4000" b="1" dirty="0" smtClean="0">
                <a:solidFill>
                  <a:schemeClr val="tx1"/>
                </a:solidFill>
                <a:latin typeface="Shonar Bangla" pitchFamily="34" charset="0"/>
                <a:cs typeface="Shonar Bangla" pitchFamily="34" charset="0"/>
              </a:rPr>
              <a:t>।</a:t>
            </a:r>
          </a:p>
          <a:p>
            <a:r>
              <a:rPr lang="bn-IN" sz="4000" b="1" dirty="0" smtClean="0">
                <a:solidFill>
                  <a:schemeClr val="tx1"/>
                </a:solidFill>
                <a:latin typeface="Shonar Bangla" pitchFamily="34" charset="0"/>
                <a:cs typeface="Shonar Bangla" pitchFamily="34" charset="0"/>
              </a:rPr>
              <a:t>৩.নতুন শব্দের অর্থ ও বাক্য রচনা করতে পারবে</a:t>
            </a:r>
            <a:r>
              <a:rPr lang="en-US" sz="4000" b="1" dirty="0" smtClean="0">
                <a:solidFill>
                  <a:schemeClr val="tx1"/>
                </a:solidFill>
                <a:latin typeface="Shonar Bangla" pitchFamily="34" charset="0"/>
                <a:cs typeface="Shonar Bangla" pitchFamily="34" charset="0"/>
              </a:rPr>
              <a:t> </a:t>
            </a:r>
            <a:r>
              <a:rPr lang="bn-IN" sz="4000" b="1" dirty="0" smtClean="0">
                <a:solidFill>
                  <a:schemeClr val="tx1"/>
                </a:solidFill>
                <a:latin typeface="Shonar Bangla" pitchFamily="34" charset="0"/>
                <a:cs typeface="Shonar Bangla" pitchFamily="34" charset="0"/>
              </a:rPr>
              <a:t>।</a:t>
            </a:r>
          </a:p>
          <a:p>
            <a:r>
              <a:rPr lang="bn-IN" sz="4000" b="1" dirty="0" smtClean="0">
                <a:solidFill>
                  <a:schemeClr val="tx1"/>
                </a:solidFill>
                <a:latin typeface="Shonar Bangla" pitchFamily="34" charset="0"/>
                <a:cs typeface="Shonar Bangla" pitchFamily="34" charset="0"/>
              </a:rPr>
              <a:t>৪.“ধনী ও দরিদ্র”প্রবন্ধের সারাংশ আলোচনা করতে পারবে</a:t>
            </a:r>
            <a:r>
              <a:rPr lang="en-US" sz="4000" b="1" dirty="0" smtClean="0">
                <a:solidFill>
                  <a:schemeClr val="tx1"/>
                </a:solidFill>
                <a:latin typeface="Shonar Bangla" pitchFamily="34" charset="0"/>
                <a:cs typeface="Shonar Bangla" pitchFamily="34" charset="0"/>
              </a:rPr>
              <a:t> </a:t>
            </a:r>
            <a:r>
              <a:rPr lang="bn-IN" sz="4000" b="1" dirty="0" smtClean="0">
                <a:solidFill>
                  <a:schemeClr val="tx1"/>
                </a:solidFill>
                <a:latin typeface="Shonar Bangla" pitchFamily="34" charset="0"/>
                <a:cs typeface="Shonar Bangla" pitchFamily="34" charset="0"/>
              </a:rPr>
              <a:t>।     </a:t>
            </a:r>
            <a:endParaRPr lang="en-US" sz="4000" b="1" dirty="0">
              <a:solidFill>
                <a:schemeClr val="tx1"/>
              </a:solidFill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733800" y="6400800"/>
            <a:ext cx="160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3200" dirty="0" smtClean="0">
                <a:solidFill>
                  <a:schemeClr val="accent6">
                    <a:lumMod val="75000"/>
                  </a:schemeClr>
                </a:solidFill>
                <a:latin typeface="Shonar Bangla" pitchFamily="34" charset="0"/>
                <a:cs typeface="Shonar Bangla" pitchFamily="34" charset="0"/>
              </a:rPr>
              <a:t>জাহিদ</a:t>
            </a:r>
            <a:endParaRPr lang="en-US" sz="3200" dirty="0">
              <a:solidFill>
                <a:schemeClr val="accent6">
                  <a:lumMod val="75000"/>
                </a:schemeClr>
              </a:solidFill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7" name="Action Button: Home 6">
            <a:hlinkClick r:id="rId2" action="ppaction://hlinksldjump" highlightClick="1"/>
          </p:cNvPr>
          <p:cNvSpPr/>
          <p:nvPr/>
        </p:nvSpPr>
        <p:spPr>
          <a:xfrm>
            <a:off x="8686800" y="76200"/>
            <a:ext cx="381000" cy="4572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Action Button: Home 4">
            <a:hlinkClick r:id="rId3" action="ppaction://hlinksldjump" highlightClick="1"/>
          </p:cNvPr>
          <p:cNvSpPr/>
          <p:nvPr/>
        </p:nvSpPr>
        <p:spPr>
          <a:xfrm>
            <a:off x="8686800" y="76200"/>
            <a:ext cx="381000" cy="4572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 advClick="0" advTm="2000"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372600" cy="6858000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Action Button: Home 4">
            <a:hlinkClick r:id="rId3" action="ppaction://hlinksldjump" highlightClick="1"/>
          </p:cNvPr>
          <p:cNvSpPr/>
          <p:nvPr/>
        </p:nvSpPr>
        <p:spPr>
          <a:xfrm>
            <a:off x="8915400" y="76200"/>
            <a:ext cx="381000" cy="4572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 advClick="0" advTm="2000">
    <p:zoom dir="in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Action Button: Home 3">
            <a:hlinkClick r:id="rId3" action="ppaction://hlinksldjump" highlightClick="1"/>
          </p:cNvPr>
          <p:cNvSpPr/>
          <p:nvPr/>
        </p:nvSpPr>
        <p:spPr>
          <a:xfrm>
            <a:off x="8686800" y="76200"/>
            <a:ext cx="381000" cy="4572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 advClick="0" advTm="2000">
    <p:wheel spokes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Action Button: Home 3">
            <a:hlinkClick r:id="rId3" action="ppaction://hlinksldjump" highlightClick="1"/>
          </p:cNvPr>
          <p:cNvSpPr/>
          <p:nvPr/>
        </p:nvSpPr>
        <p:spPr>
          <a:xfrm>
            <a:off x="8686800" y="76200"/>
            <a:ext cx="381000" cy="4572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 advClick="0" advTm="2000">
    <p:wheel spokes="8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Action Button: Home 3">
            <a:hlinkClick r:id="rId3" action="ppaction://hlinksldjump" highlightClick="1"/>
          </p:cNvPr>
          <p:cNvSpPr/>
          <p:nvPr/>
        </p:nvSpPr>
        <p:spPr>
          <a:xfrm>
            <a:off x="8610600" y="76200"/>
            <a:ext cx="381000" cy="4572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 advClick="0" advTm="2000">
    <p:diamond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1013</TotalTime>
  <Words>314</Words>
  <Application>Microsoft Office PowerPoint</Application>
  <PresentationFormat>On-screen Show (4:3)</PresentationFormat>
  <Paragraphs>99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TSS</cp:lastModifiedBy>
  <cp:revision>183</cp:revision>
  <dcterms:created xsi:type="dcterms:W3CDTF">2006-08-16T00:00:00Z</dcterms:created>
  <dcterms:modified xsi:type="dcterms:W3CDTF">2013-04-20T19:14:03Z</dcterms:modified>
</cp:coreProperties>
</file>